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4"/>
    <p:sldMasterId id="2147484003" r:id="rId5"/>
    <p:sldMasterId id="2147483876" r:id="rId6"/>
  </p:sldMasterIdLst>
  <p:handoutMasterIdLst>
    <p:handoutMasterId r:id="rId17"/>
  </p:handoutMasterIdLst>
  <p:sldIdLst>
    <p:sldId id="272" r:id="rId7"/>
    <p:sldId id="281" r:id="rId8"/>
    <p:sldId id="282" r:id="rId9"/>
    <p:sldId id="274" r:id="rId10"/>
    <p:sldId id="287" r:id="rId11"/>
    <p:sldId id="303" r:id="rId12"/>
    <p:sldId id="276" r:id="rId13"/>
    <p:sldId id="277" r:id="rId14"/>
    <p:sldId id="304"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ibie Gale" initials="RG" lastIdx="1" clrIdx="0">
    <p:extLst>
      <p:ext uri="{19B8F6BF-5375-455C-9EA6-DF929625EA0E}">
        <p15:presenceInfo xmlns:p15="http://schemas.microsoft.com/office/powerpoint/2012/main" userId="S::Raibie.Gale@hyve.group::f19b7710-c57a-4684-9c3d-43e78349c5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431A"/>
    <a:srgbClr val="F28E00"/>
    <a:srgbClr val="818085"/>
    <a:srgbClr val="D9DBDC"/>
    <a:srgbClr val="1B1C20"/>
    <a:srgbClr val="333333"/>
    <a:srgbClr val="FFFFE6"/>
    <a:srgbClr val="FFEB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72" d="100"/>
          <a:sy n="72" d="100"/>
        </p:scale>
        <p:origin x="648" y="60"/>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ibie Gale" userId="12d72306-e0e5-4afa-9257-9d1867342842" providerId="ADAL" clId="{310B8EE0-92A7-4222-9424-CB985FB221C7}"/>
    <pc:docChg chg="modSld">
      <pc:chgData name="Raibie Gale" userId="12d72306-e0e5-4afa-9257-9d1867342842" providerId="ADAL" clId="{310B8EE0-92A7-4222-9424-CB985FB221C7}" dt="2022-10-21T13:04:18.556" v="5" actId="20577"/>
      <pc:docMkLst>
        <pc:docMk/>
      </pc:docMkLst>
      <pc:sldChg chg="modSp mod">
        <pc:chgData name="Raibie Gale" userId="12d72306-e0e5-4afa-9257-9d1867342842" providerId="ADAL" clId="{310B8EE0-92A7-4222-9424-CB985FB221C7}" dt="2022-10-21T13:04:18.556" v="5" actId="20577"/>
        <pc:sldMkLst>
          <pc:docMk/>
          <pc:sldMk cId="1310304397" sldId="281"/>
        </pc:sldMkLst>
        <pc:spChg chg="mod">
          <ac:chgData name="Raibie Gale" userId="12d72306-e0e5-4afa-9257-9d1867342842" providerId="ADAL" clId="{310B8EE0-92A7-4222-9424-CB985FB221C7}" dt="2022-10-21T13:04:18.556" v="5" actId="20577"/>
          <ac:spMkLst>
            <pc:docMk/>
            <pc:sldMk cId="1310304397" sldId="281"/>
            <ac:spMk id="4" creationId="{CA783889-0090-47FC-AD6B-CE1295935A80}"/>
          </ac:spMkLst>
        </pc:spChg>
      </pc:sldChg>
      <pc:sldChg chg="modSp mod">
        <pc:chgData name="Raibie Gale" userId="12d72306-e0e5-4afa-9257-9d1867342842" providerId="ADAL" clId="{310B8EE0-92A7-4222-9424-CB985FB221C7}" dt="2022-10-07T09:33:18.289" v="1" actId="1076"/>
        <pc:sldMkLst>
          <pc:docMk/>
          <pc:sldMk cId="2995668562" sldId="282"/>
        </pc:sldMkLst>
        <pc:graphicFrameChg chg="mod modGraphic">
          <ac:chgData name="Raibie Gale" userId="12d72306-e0e5-4afa-9257-9d1867342842" providerId="ADAL" clId="{310B8EE0-92A7-4222-9424-CB985FB221C7}" dt="2022-10-07T09:33:18.289" v="1" actId="1076"/>
          <ac:graphicFrameMkLst>
            <pc:docMk/>
            <pc:sldMk cId="2995668562" sldId="282"/>
            <ac:graphicFrameMk id="7" creationId="{4051076E-2526-49A2-B5B1-98B4845ACD73}"/>
          </ac:graphicFrameMkLst>
        </pc:graphicFrameChg>
      </pc:sldChg>
      <pc:sldChg chg="modSp mod">
        <pc:chgData name="Raibie Gale" userId="12d72306-e0e5-4afa-9257-9d1867342842" providerId="ADAL" clId="{310B8EE0-92A7-4222-9424-CB985FB221C7}" dt="2022-10-07T09:34:05.955" v="4" actId="2711"/>
        <pc:sldMkLst>
          <pc:docMk/>
          <pc:sldMk cId="3083924362" sldId="287"/>
        </pc:sldMkLst>
        <pc:spChg chg="mod">
          <ac:chgData name="Raibie Gale" userId="12d72306-e0e5-4afa-9257-9d1867342842" providerId="ADAL" clId="{310B8EE0-92A7-4222-9424-CB985FB221C7}" dt="2022-10-07T09:34:05.955" v="4" actId="2711"/>
          <ac:spMkLst>
            <pc:docMk/>
            <pc:sldMk cId="3083924362" sldId="287"/>
            <ac:spMk id="4" creationId="{A66085EA-4CEE-4E1A-BA07-F83C3F200C54}"/>
          </ac:spMkLst>
        </pc:spChg>
      </pc:sldChg>
    </pc:docChg>
  </pc:docChgLst>
  <pc:docChgLst>
    <pc:chgData name="Raibie Gale" userId="f19b7710-c57a-4684-9c3d-43e78349c581" providerId="ADAL" clId="{ECD60484-320F-4861-94B3-EEF522D5271C}"/>
    <pc:docChg chg="custSel addSld delSld modSld modMainMaster">
      <pc:chgData name="Raibie Gale" userId="f19b7710-c57a-4684-9c3d-43e78349c581" providerId="ADAL" clId="{ECD60484-320F-4861-94B3-EEF522D5271C}" dt="2022-06-01T11:41:59.773" v="535" actId="115"/>
      <pc:docMkLst>
        <pc:docMk/>
      </pc:docMkLst>
      <pc:sldChg chg="modSp mod">
        <pc:chgData name="Raibie Gale" userId="f19b7710-c57a-4684-9c3d-43e78349c581" providerId="ADAL" clId="{ECD60484-320F-4861-94B3-EEF522D5271C}" dt="2022-05-30T11:10:17.526" v="456" actId="20577"/>
        <pc:sldMkLst>
          <pc:docMk/>
          <pc:sldMk cId="3360384136" sldId="277"/>
        </pc:sldMkLst>
        <pc:spChg chg="mod">
          <ac:chgData name="Raibie Gale" userId="f19b7710-c57a-4684-9c3d-43e78349c581" providerId="ADAL" clId="{ECD60484-320F-4861-94B3-EEF522D5271C}" dt="2022-05-30T11:10:17.526" v="456" actId="20577"/>
          <ac:spMkLst>
            <pc:docMk/>
            <pc:sldMk cId="3360384136" sldId="277"/>
            <ac:spMk id="24" creationId="{7C44A199-C015-4B3B-9FC5-2DC38E28D28B}"/>
          </ac:spMkLst>
        </pc:spChg>
      </pc:sldChg>
      <pc:sldChg chg="modSp mod">
        <pc:chgData name="Raibie Gale" userId="f19b7710-c57a-4684-9c3d-43e78349c581" providerId="ADAL" clId="{ECD60484-320F-4861-94B3-EEF522D5271C}" dt="2022-05-30T10:56:23.802" v="442" actId="20577"/>
        <pc:sldMkLst>
          <pc:docMk/>
          <pc:sldMk cId="1310304397" sldId="281"/>
        </pc:sldMkLst>
        <pc:spChg chg="mod">
          <ac:chgData name="Raibie Gale" userId="f19b7710-c57a-4684-9c3d-43e78349c581" providerId="ADAL" clId="{ECD60484-320F-4861-94B3-EEF522D5271C}" dt="2022-05-30T10:56:23.802" v="442" actId="20577"/>
          <ac:spMkLst>
            <pc:docMk/>
            <pc:sldMk cId="1310304397" sldId="281"/>
            <ac:spMk id="9" creationId="{EE9E742B-7B92-4274-BA4C-51BD28B5609D}"/>
          </ac:spMkLst>
        </pc:spChg>
      </pc:sldChg>
      <pc:sldChg chg="modSp mod">
        <pc:chgData name="Raibie Gale" userId="f19b7710-c57a-4684-9c3d-43e78349c581" providerId="ADAL" clId="{ECD60484-320F-4861-94B3-EEF522D5271C}" dt="2022-05-27T04:55:32.306" v="24" actId="404"/>
        <pc:sldMkLst>
          <pc:docMk/>
          <pc:sldMk cId="2995668562" sldId="282"/>
        </pc:sldMkLst>
        <pc:spChg chg="mod">
          <ac:chgData name="Raibie Gale" userId="f19b7710-c57a-4684-9c3d-43e78349c581" providerId="ADAL" clId="{ECD60484-320F-4861-94B3-EEF522D5271C}" dt="2022-05-27T04:55:32.306" v="24" actId="404"/>
          <ac:spMkLst>
            <pc:docMk/>
            <pc:sldMk cId="2995668562" sldId="282"/>
            <ac:spMk id="6" creationId="{66B074D3-7F16-4768-B774-AEC2F78FB140}"/>
          </ac:spMkLst>
        </pc:spChg>
      </pc:sldChg>
      <pc:sldChg chg="modSp mod">
        <pc:chgData name="Raibie Gale" userId="f19b7710-c57a-4684-9c3d-43e78349c581" providerId="ADAL" clId="{ECD60484-320F-4861-94B3-EEF522D5271C}" dt="2022-06-01T11:41:59.773" v="535" actId="115"/>
        <pc:sldMkLst>
          <pc:docMk/>
          <pc:sldMk cId="79637951" sldId="283"/>
        </pc:sldMkLst>
        <pc:spChg chg="mod">
          <ac:chgData name="Raibie Gale" userId="f19b7710-c57a-4684-9c3d-43e78349c581" providerId="ADAL" clId="{ECD60484-320F-4861-94B3-EEF522D5271C}" dt="2022-06-01T11:41:59.773" v="535" actId="115"/>
          <ac:spMkLst>
            <pc:docMk/>
            <pc:sldMk cId="79637951" sldId="283"/>
            <ac:spMk id="6" creationId="{0B0077AF-9F99-4364-B795-9C011F867546}"/>
          </ac:spMkLst>
        </pc:spChg>
      </pc:sldChg>
      <pc:sldChg chg="addSp delSp modSp mod">
        <pc:chgData name="Raibie Gale" userId="f19b7710-c57a-4684-9c3d-43e78349c581" providerId="ADAL" clId="{ECD60484-320F-4861-94B3-EEF522D5271C}" dt="2022-05-31T08:07:26.451" v="472" actId="1076"/>
        <pc:sldMkLst>
          <pc:docMk/>
          <pc:sldMk cId="761615794" sldId="284"/>
        </pc:sldMkLst>
        <pc:spChg chg="mod">
          <ac:chgData name="Raibie Gale" userId="f19b7710-c57a-4684-9c3d-43e78349c581" providerId="ADAL" clId="{ECD60484-320F-4861-94B3-EEF522D5271C}" dt="2022-05-31T08:07:12.395" v="471" actId="1076"/>
          <ac:spMkLst>
            <pc:docMk/>
            <pc:sldMk cId="761615794" sldId="284"/>
            <ac:spMk id="6" creationId="{ABF0AA4C-FB1A-4061-AC45-A3415AE45A80}"/>
          </ac:spMkLst>
        </pc:spChg>
        <pc:picChg chg="add mod">
          <ac:chgData name="Raibie Gale" userId="f19b7710-c57a-4684-9c3d-43e78349c581" providerId="ADAL" clId="{ECD60484-320F-4861-94B3-EEF522D5271C}" dt="2022-05-31T08:06:50.110" v="464" actId="1440"/>
          <ac:picMkLst>
            <pc:docMk/>
            <pc:sldMk cId="761615794" sldId="284"/>
            <ac:picMk id="4" creationId="{4D8BC49E-E074-4C2D-8263-1DC0AF32F143}"/>
          </ac:picMkLst>
        </pc:picChg>
        <pc:picChg chg="del">
          <ac:chgData name="Raibie Gale" userId="f19b7710-c57a-4684-9c3d-43e78349c581" providerId="ADAL" clId="{ECD60484-320F-4861-94B3-EEF522D5271C}" dt="2022-05-31T08:06:41.136" v="458" actId="478"/>
          <ac:picMkLst>
            <pc:docMk/>
            <pc:sldMk cId="761615794" sldId="284"/>
            <ac:picMk id="8" creationId="{8A706467-65AA-4C61-A785-19714383E264}"/>
          </ac:picMkLst>
        </pc:picChg>
        <pc:picChg chg="del mod">
          <ac:chgData name="Raibie Gale" userId="f19b7710-c57a-4684-9c3d-43e78349c581" providerId="ADAL" clId="{ECD60484-320F-4861-94B3-EEF522D5271C}" dt="2022-05-31T08:06:59.652" v="465" actId="478"/>
          <ac:picMkLst>
            <pc:docMk/>
            <pc:sldMk cId="761615794" sldId="284"/>
            <ac:picMk id="9" creationId="{9C38F0EE-B22E-4D6F-8C2E-D284AFD5C0FF}"/>
          </ac:picMkLst>
        </pc:picChg>
        <pc:picChg chg="add mod">
          <ac:chgData name="Raibie Gale" userId="f19b7710-c57a-4684-9c3d-43e78349c581" providerId="ADAL" clId="{ECD60484-320F-4861-94B3-EEF522D5271C}" dt="2022-05-31T08:07:26.451" v="472" actId="1076"/>
          <ac:picMkLst>
            <pc:docMk/>
            <pc:sldMk cId="761615794" sldId="284"/>
            <ac:picMk id="12" creationId="{1D1EA27C-B21C-4470-A657-EB3FD4C988CE}"/>
          </ac:picMkLst>
        </pc:picChg>
      </pc:sldChg>
      <pc:sldChg chg="modSp mod">
        <pc:chgData name="Raibie Gale" userId="f19b7710-c57a-4684-9c3d-43e78349c581" providerId="ADAL" clId="{ECD60484-320F-4861-94B3-EEF522D5271C}" dt="2022-06-01T11:38:59.585" v="533" actId="108"/>
        <pc:sldMkLst>
          <pc:docMk/>
          <pc:sldMk cId="1611708482" sldId="285"/>
        </pc:sldMkLst>
        <pc:graphicFrameChg chg="mod modGraphic">
          <ac:chgData name="Raibie Gale" userId="f19b7710-c57a-4684-9c3d-43e78349c581" providerId="ADAL" clId="{ECD60484-320F-4861-94B3-EEF522D5271C}" dt="2022-06-01T11:38:59.585" v="533" actId="108"/>
          <ac:graphicFrameMkLst>
            <pc:docMk/>
            <pc:sldMk cId="1611708482" sldId="285"/>
            <ac:graphicFrameMk id="5" creationId="{8BC06457-6963-4219-BACD-B21AA056E3B1}"/>
          </ac:graphicFrameMkLst>
        </pc:graphicFrameChg>
      </pc:sldChg>
      <pc:sldChg chg="modSp mod">
        <pc:chgData name="Raibie Gale" userId="f19b7710-c57a-4684-9c3d-43e78349c581" providerId="ADAL" clId="{ECD60484-320F-4861-94B3-EEF522D5271C}" dt="2022-06-01T11:38:47.288" v="530" actId="108"/>
        <pc:sldMkLst>
          <pc:docMk/>
          <pc:sldMk cId="1813366267" sldId="286"/>
        </pc:sldMkLst>
        <pc:graphicFrameChg chg="mod modGraphic">
          <ac:chgData name="Raibie Gale" userId="f19b7710-c57a-4684-9c3d-43e78349c581" providerId="ADAL" clId="{ECD60484-320F-4861-94B3-EEF522D5271C}" dt="2022-06-01T11:38:47.288" v="530" actId="108"/>
          <ac:graphicFrameMkLst>
            <pc:docMk/>
            <pc:sldMk cId="1813366267" sldId="286"/>
            <ac:graphicFrameMk id="5" creationId="{03737ED5-F704-4667-9A58-2C4C38FCF21A}"/>
          </ac:graphicFrameMkLst>
        </pc:graphicFrameChg>
      </pc:sldChg>
      <pc:sldChg chg="delSp del mod">
        <pc:chgData name="Raibie Gale" userId="f19b7710-c57a-4684-9c3d-43e78349c581" providerId="ADAL" clId="{ECD60484-320F-4861-94B3-EEF522D5271C}" dt="2022-05-30T11:02:04.322" v="451" actId="47"/>
        <pc:sldMkLst>
          <pc:docMk/>
          <pc:sldMk cId="3324646518" sldId="292"/>
        </pc:sldMkLst>
        <pc:spChg chg="del">
          <ac:chgData name="Raibie Gale" userId="f19b7710-c57a-4684-9c3d-43e78349c581" providerId="ADAL" clId="{ECD60484-320F-4861-94B3-EEF522D5271C}" dt="2022-05-30T10:59:18.183" v="443" actId="478"/>
          <ac:spMkLst>
            <pc:docMk/>
            <pc:sldMk cId="3324646518" sldId="292"/>
            <ac:spMk id="9" creationId="{CF6E5079-B5C3-4E57-9C49-81F1BD9550B3}"/>
          </ac:spMkLst>
        </pc:spChg>
      </pc:sldChg>
      <pc:sldChg chg="del">
        <pc:chgData name="Raibie Gale" userId="f19b7710-c57a-4684-9c3d-43e78349c581" providerId="ADAL" clId="{ECD60484-320F-4861-94B3-EEF522D5271C}" dt="2022-05-30T11:02:04.522" v="452" actId="47"/>
        <pc:sldMkLst>
          <pc:docMk/>
          <pc:sldMk cId="912633688" sldId="293"/>
        </pc:sldMkLst>
      </pc:sldChg>
      <pc:sldChg chg="del">
        <pc:chgData name="Raibie Gale" userId="f19b7710-c57a-4684-9c3d-43e78349c581" providerId="ADAL" clId="{ECD60484-320F-4861-94B3-EEF522D5271C}" dt="2022-05-30T11:02:05.148" v="453" actId="47"/>
        <pc:sldMkLst>
          <pc:docMk/>
          <pc:sldMk cId="3770684022" sldId="294"/>
        </pc:sldMkLst>
      </pc:sldChg>
      <pc:sldChg chg="del">
        <pc:chgData name="Raibie Gale" userId="f19b7710-c57a-4684-9c3d-43e78349c581" providerId="ADAL" clId="{ECD60484-320F-4861-94B3-EEF522D5271C}" dt="2022-05-30T11:02:06.737" v="454" actId="47"/>
        <pc:sldMkLst>
          <pc:docMk/>
          <pc:sldMk cId="3697592069" sldId="295"/>
        </pc:sldMkLst>
      </pc:sldChg>
      <pc:sldChg chg="del">
        <pc:chgData name="Raibie Gale" userId="f19b7710-c57a-4684-9c3d-43e78349c581" providerId="ADAL" clId="{ECD60484-320F-4861-94B3-EEF522D5271C}" dt="2022-05-30T11:02:01.830" v="449" actId="47"/>
        <pc:sldMkLst>
          <pc:docMk/>
          <pc:sldMk cId="3755889166" sldId="296"/>
        </pc:sldMkLst>
      </pc:sldChg>
      <pc:sldChg chg="del">
        <pc:chgData name="Raibie Gale" userId="f19b7710-c57a-4684-9c3d-43e78349c581" providerId="ADAL" clId="{ECD60484-320F-4861-94B3-EEF522D5271C}" dt="2022-05-30T11:02:02.287" v="450" actId="47"/>
        <pc:sldMkLst>
          <pc:docMk/>
          <pc:sldMk cId="1411319201" sldId="297"/>
        </pc:sldMkLst>
      </pc:sldChg>
      <pc:sldChg chg="del">
        <pc:chgData name="Raibie Gale" userId="f19b7710-c57a-4684-9c3d-43e78349c581" providerId="ADAL" clId="{ECD60484-320F-4861-94B3-EEF522D5271C}" dt="2022-05-30T11:02:01.122" v="448" actId="47"/>
        <pc:sldMkLst>
          <pc:docMk/>
          <pc:sldMk cId="4292783191" sldId="298"/>
        </pc:sldMkLst>
      </pc:sldChg>
      <pc:sldChg chg="del">
        <pc:chgData name="Raibie Gale" userId="f19b7710-c57a-4684-9c3d-43e78349c581" providerId="ADAL" clId="{ECD60484-320F-4861-94B3-EEF522D5271C}" dt="2022-05-30T11:02:00.218" v="447" actId="47"/>
        <pc:sldMkLst>
          <pc:docMk/>
          <pc:sldMk cId="2975957614" sldId="299"/>
        </pc:sldMkLst>
      </pc:sldChg>
      <pc:sldChg chg="del">
        <pc:chgData name="Raibie Gale" userId="f19b7710-c57a-4684-9c3d-43e78349c581" providerId="ADAL" clId="{ECD60484-320F-4861-94B3-EEF522D5271C}" dt="2022-05-30T11:01:59.544" v="446" actId="47"/>
        <pc:sldMkLst>
          <pc:docMk/>
          <pc:sldMk cId="317291351" sldId="300"/>
        </pc:sldMkLst>
      </pc:sldChg>
      <pc:sldChg chg="del">
        <pc:chgData name="Raibie Gale" userId="f19b7710-c57a-4684-9c3d-43e78349c581" providerId="ADAL" clId="{ECD60484-320F-4861-94B3-EEF522D5271C}" dt="2022-05-30T11:01:58.848" v="445" actId="47"/>
        <pc:sldMkLst>
          <pc:docMk/>
          <pc:sldMk cId="650376921" sldId="301"/>
        </pc:sldMkLst>
      </pc:sldChg>
      <pc:sldChg chg="del">
        <pc:chgData name="Raibie Gale" userId="f19b7710-c57a-4684-9c3d-43e78349c581" providerId="ADAL" clId="{ECD60484-320F-4861-94B3-EEF522D5271C}" dt="2022-05-30T11:01:58.177" v="444" actId="47"/>
        <pc:sldMkLst>
          <pc:docMk/>
          <pc:sldMk cId="1009876953" sldId="302"/>
        </pc:sldMkLst>
      </pc:sldChg>
      <pc:sldChg chg="addSp delSp modSp new mod">
        <pc:chgData name="Raibie Gale" userId="f19b7710-c57a-4684-9c3d-43e78349c581" providerId="ADAL" clId="{ECD60484-320F-4861-94B3-EEF522D5271C}" dt="2022-05-30T11:12:43.302" v="457" actId="478"/>
        <pc:sldMkLst>
          <pc:docMk/>
          <pc:sldMk cId="1440206347" sldId="304"/>
        </pc:sldMkLst>
        <pc:spChg chg="del">
          <ac:chgData name="Raibie Gale" userId="f19b7710-c57a-4684-9c3d-43e78349c581" providerId="ADAL" clId="{ECD60484-320F-4861-94B3-EEF522D5271C}" dt="2022-05-27T04:56:07.752" v="26" actId="478"/>
          <ac:spMkLst>
            <pc:docMk/>
            <pc:sldMk cId="1440206347" sldId="304"/>
            <ac:spMk id="2" creationId="{8A837ED2-3B15-4FFB-A869-7BC817FA73F4}"/>
          </ac:spMkLst>
        </pc:spChg>
        <pc:spChg chg="del">
          <ac:chgData name="Raibie Gale" userId="f19b7710-c57a-4684-9c3d-43e78349c581" providerId="ADAL" clId="{ECD60484-320F-4861-94B3-EEF522D5271C}" dt="2022-05-27T04:56:12.863" v="28" actId="478"/>
          <ac:spMkLst>
            <pc:docMk/>
            <pc:sldMk cId="1440206347" sldId="304"/>
            <ac:spMk id="3" creationId="{FF8E6CF9-911C-4C38-8591-8209D2B26E67}"/>
          </ac:spMkLst>
        </pc:spChg>
        <pc:spChg chg="del">
          <ac:chgData name="Raibie Gale" userId="f19b7710-c57a-4684-9c3d-43e78349c581" providerId="ADAL" clId="{ECD60484-320F-4861-94B3-EEF522D5271C}" dt="2022-05-30T11:12:43.302" v="457" actId="478"/>
          <ac:spMkLst>
            <pc:docMk/>
            <pc:sldMk cId="1440206347" sldId="304"/>
            <ac:spMk id="4" creationId="{284732EA-D985-403F-80B7-4ACBC78E53CF}"/>
          </ac:spMkLst>
        </pc:spChg>
        <pc:spChg chg="add mod">
          <ac:chgData name="Raibie Gale" userId="f19b7710-c57a-4684-9c3d-43e78349c581" providerId="ADAL" clId="{ECD60484-320F-4861-94B3-EEF522D5271C}" dt="2022-05-27T05:41:49.227" v="30" actId="164"/>
          <ac:spMkLst>
            <pc:docMk/>
            <pc:sldMk cId="1440206347" sldId="304"/>
            <ac:spMk id="6" creationId="{36067396-7AD4-449E-A95E-303BA58762E4}"/>
          </ac:spMkLst>
        </pc:spChg>
        <pc:spChg chg="del">
          <ac:chgData name="Raibie Gale" userId="f19b7710-c57a-4684-9c3d-43e78349c581" providerId="ADAL" clId="{ECD60484-320F-4861-94B3-EEF522D5271C}" dt="2022-05-27T04:56:09.533" v="27" actId="478"/>
          <ac:spMkLst>
            <pc:docMk/>
            <pc:sldMk cId="1440206347" sldId="304"/>
            <ac:spMk id="6" creationId="{D4E80BC0-5205-451F-9E3F-F760031E73EE}"/>
          </ac:spMkLst>
        </pc:spChg>
        <pc:spChg chg="add mod">
          <ac:chgData name="Raibie Gale" userId="f19b7710-c57a-4684-9c3d-43e78349c581" providerId="ADAL" clId="{ECD60484-320F-4861-94B3-EEF522D5271C}" dt="2022-05-27T05:41:49.227" v="30" actId="164"/>
          <ac:spMkLst>
            <pc:docMk/>
            <pc:sldMk cId="1440206347" sldId="304"/>
            <ac:spMk id="7" creationId="{06508CA0-B8F9-4C4E-A515-28FCD9AACCA7}"/>
          </ac:spMkLst>
        </pc:spChg>
        <pc:spChg chg="mod">
          <ac:chgData name="Raibie Gale" userId="f19b7710-c57a-4684-9c3d-43e78349c581" providerId="ADAL" clId="{ECD60484-320F-4861-94B3-EEF522D5271C}" dt="2022-05-27T05:41:53.018" v="33"/>
          <ac:spMkLst>
            <pc:docMk/>
            <pc:sldMk cId="1440206347" sldId="304"/>
            <ac:spMk id="9" creationId="{73443763-8C74-4DDD-B8EB-3D17A02D5903}"/>
          </ac:spMkLst>
        </pc:spChg>
        <pc:spChg chg="mod">
          <ac:chgData name="Raibie Gale" userId="f19b7710-c57a-4684-9c3d-43e78349c581" providerId="ADAL" clId="{ECD60484-320F-4861-94B3-EEF522D5271C}" dt="2022-05-27T05:41:53.018" v="33"/>
          <ac:spMkLst>
            <pc:docMk/>
            <pc:sldMk cId="1440206347" sldId="304"/>
            <ac:spMk id="10" creationId="{691FCA00-A564-4AC5-880A-0E194677C762}"/>
          </ac:spMkLst>
        </pc:spChg>
        <pc:spChg chg="add mod">
          <ac:chgData name="Raibie Gale" userId="f19b7710-c57a-4684-9c3d-43e78349c581" providerId="ADAL" clId="{ECD60484-320F-4861-94B3-EEF522D5271C}" dt="2022-05-27T05:42:23.667" v="77" actId="1076"/>
          <ac:spMkLst>
            <pc:docMk/>
            <pc:sldMk cId="1440206347" sldId="304"/>
            <ac:spMk id="11" creationId="{E8B0C0C2-6AE3-4961-A968-3160064B5314}"/>
          </ac:spMkLst>
        </pc:spChg>
        <pc:spChg chg="add mod">
          <ac:chgData name="Raibie Gale" userId="f19b7710-c57a-4684-9c3d-43e78349c581" providerId="ADAL" clId="{ECD60484-320F-4861-94B3-EEF522D5271C}" dt="2022-05-27T05:48:20.432" v="412" actId="20577"/>
          <ac:spMkLst>
            <pc:docMk/>
            <pc:sldMk cId="1440206347" sldId="304"/>
            <ac:spMk id="15" creationId="{F3B19142-EB1A-4A63-88FC-90162EF67C3F}"/>
          </ac:spMkLst>
        </pc:spChg>
        <pc:spChg chg="add mod">
          <ac:chgData name="Raibie Gale" userId="f19b7710-c57a-4684-9c3d-43e78349c581" providerId="ADAL" clId="{ECD60484-320F-4861-94B3-EEF522D5271C}" dt="2022-05-27T05:48:43.060" v="426" actId="1076"/>
          <ac:spMkLst>
            <pc:docMk/>
            <pc:sldMk cId="1440206347" sldId="304"/>
            <ac:spMk id="16" creationId="{D8EB971A-B2CC-453D-8F0D-A3104D04F944}"/>
          </ac:spMkLst>
        </pc:spChg>
        <pc:spChg chg="mod">
          <ac:chgData name="Raibie Gale" userId="f19b7710-c57a-4684-9c3d-43e78349c581" providerId="ADAL" clId="{ECD60484-320F-4861-94B3-EEF522D5271C}" dt="2022-05-27T05:47:03.858" v="358"/>
          <ac:spMkLst>
            <pc:docMk/>
            <pc:sldMk cId="1440206347" sldId="304"/>
            <ac:spMk id="22" creationId="{112C69C4-F4ED-4BFF-8367-370D077C3E23}"/>
          </ac:spMkLst>
        </pc:spChg>
        <pc:spChg chg="mod">
          <ac:chgData name="Raibie Gale" userId="f19b7710-c57a-4684-9c3d-43e78349c581" providerId="ADAL" clId="{ECD60484-320F-4861-94B3-EEF522D5271C}" dt="2022-05-27T05:47:03.858" v="358"/>
          <ac:spMkLst>
            <pc:docMk/>
            <pc:sldMk cId="1440206347" sldId="304"/>
            <ac:spMk id="23" creationId="{6783C3D1-D8D2-4E91-A6D4-5BCA14F8D2BB}"/>
          </ac:spMkLst>
        </pc:spChg>
        <pc:spChg chg="add mod">
          <ac:chgData name="Raibie Gale" userId="f19b7710-c57a-4684-9c3d-43e78349c581" providerId="ADAL" clId="{ECD60484-320F-4861-94B3-EEF522D5271C}" dt="2022-05-27T05:47:32.468" v="398" actId="20577"/>
          <ac:spMkLst>
            <pc:docMk/>
            <pc:sldMk cId="1440206347" sldId="304"/>
            <ac:spMk id="24" creationId="{96311E66-64E1-4134-B9A6-5B79A1BAC533}"/>
          </ac:spMkLst>
        </pc:spChg>
        <pc:spChg chg="add mod">
          <ac:chgData name="Raibie Gale" userId="f19b7710-c57a-4684-9c3d-43e78349c581" providerId="ADAL" clId="{ECD60484-320F-4861-94B3-EEF522D5271C}" dt="2022-05-27T05:47:27.995" v="390" actId="20577"/>
          <ac:spMkLst>
            <pc:docMk/>
            <pc:sldMk cId="1440206347" sldId="304"/>
            <ac:spMk id="25" creationId="{3B52F67E-A29D-4AD3-97D9-7818B0242E8D}"/>
          </ac:spMkLst>
        </pc:spChg>
        <pc:grpChg chg="add mod">
          <ac:chgData name="Raibie Gale" userId="f19b7710-c57a-4684-9c3d-43e78349c581" providerId="ADAL" clId="{ECD60484-320F-4861-94B3-EEF522D5271C}" dt="2022-05-27T05:46:09.140" v="303" actId="164"/>
          <ac:grpSpMkLst>
            <pc:docMk/>
            <pc:sldMk cId="1440206347" sldId="304"/>
            <ac:grpSpMk id="2" creationId="{92CD1600-1E64-4E64-81FE-B21ABD385C9C}"/>
          </ac:grpSpMkLst>
        </pc:grpChg>
        <pc:grpChg chg="add mod">
          <ac:chgData name="Raibie Gale" userId="f19b7710-c57a-4684-9c3d-43e78349c581" providerId="ADAL" clId="{ECD60484-320F-4861-94B3-EEF522D5271C}" dt="2022-05-27T05:46:13.061" v="304" actId="164"/>
          <ac:grpSpMkLst>
            <pc:docMk/>
            <pc:sldMk cId="1440206347" sldId="304"/>
            <ac:grpSpMk id="8" creationId="{82512AB1-7480-4A79-B05F-E33F154ADD81}"/>
          </ac:grpSpMkLst>
        </pc:grpChg>
        <pc:grpChg chg="add mod">
          <ac:chgData name="Raibie Gale" userId="f19b7710-c57a-4684-9c3d-43e78349c581" providerId="ADAL" clId="{ECD60484-320F-4861-94B3-EEF522D5271C}" dt="2022-05-27T05:46:55.509" v="355" actId="1076"/>
          <ac:grpSpMkLst>
            <pc:docMk/>
            <pc:sldMk cId="1440206347" sldId="304"/>
            <ac:grpSpMk id="17" creationId="{1405A88F-FE06-48F1-8201-C107ED50D9AF}"/>
          </ac:grpSpMkLst>
        </pc:grpChg>
        <pc:grpChg chg="add mod">
          <ac:chgData name="Raibie Gale" userId="f19b7710-c57a-4684-9c3d-43e78349c581" providerId="ADAL" clId="{ECD60484-320F-4861-94B3-EEF522D5271C}" dt="2022-05-27T05:46:57.351" v="356" actId="1076"/>
          <ac:grpSpMkLst>
            <pc:docMk/>
            <pc:sldMk cId="1440206347" sldId="304"/>
            <ac:grpSpMk id="18" creationId="{71B4A669-CE1C-4C6F-8AB5-2B89A064FC8E}"/>
          </ac:grpSpMkLst>
        </pc:grpChg>
        <pc:grpChg chg="add mod">
          <ac:chgData name="Raibie Gale" userId="f19b7710-c57a-4684-9c3d-43e78349c581" providerId="ADAL" clId="{ECD60484-320F-4861-94B3-EEF522D5271C}" dt="2022-05-27T05:47:05.793" v="359" actId="1076"/>
          <ac:grpSpMkLst>
            <pc:docMk/>
            <pc:sldMk cId="1440206347" sldId="304"/>
            <ac:grpSpMk id="19" creationId="{C9215B99-EAE5-42AC-8461-31DFC0E855FC}"/>
          </ac:grpSpMkLst>
        </pc:grpChg>
        <pc:grpChg chg="mod">
          <ac:chgData name="Raibie Gale" userId="f19b7710-c57a-4684-9c3d-43e78349c581" providerId="ADAL" clId="{ECD60484-320F-4861-94B3-EEF522D5271C}" dt="2022-05-27T05:47:03.858" v="358"/>
          <ac:grpSpMkLst>
            <pc:docMk/>
            <pc:sldMk cId="1440206347" sldId="304"/>
            <ac:grpSpMk id="20" creationId="{48B69A70-6959-4815-AB41-F251C2EE54FF}"/>
          </ac:grpSpMkLst>
        </pc:grpChg>
        <pc:picChg chg="add mod">
          <ac:chgData name="Raibie Gale" userId="f19b7710-c57a-4684-9c3d-43e78349c581" providerId="ADAL" clId="{ECD60484-320F-4861-94B3-EEF522D5271C}" dt="2022-05-27T05:46:13.061" v="304" actId="164"/>
          <ac:picMkLst>
            <pc:docMk/>
            <pc:sldMk cId="1440206347" sldId="304"/>
            <ac:picMk id="12" creationId="{6908151F-6B98-4D07-8833-51EA5C345C59}"/>
          </ac:picMkLst>
        </pc:picChg>
        <pc:picChg chg="add mod">
          <ac:chgData name="Raibie Gale" userId="f19b7710-c57a-4684-9c3d-43e78349c581" providerId="ADAL" clId="{ECD60484-320F-4861-94B3-EEF522D5271C}" dt="2022-05-27T05:46:09.140" v="303" actId="164"/>
          <ac:picMkLst>
            <pc:docMk/>
            <pc:sldMk cId="1440206347" sldId="304"/>
            <ac:picMk id="14" creationId="{FEA88607-2A1B-4D44-9A1A-B13767C3B4AD}"/>
          </ac:picMkLst>
        </pc:picChg>
        <pc:picChg chg="mod">
          <ac:chgData name="Raibie Gale" userId="f19b7710-c57a-4684-9c3d-43e78349c581" providerId="ADAL" clId="{ECD60484-320F-4861-94B3-EEF522D5271C}" dt="2022-05-27T05:47:03.858" v="358"/>
          <ac:picMkLst>
            <pc:docMk/>
            <pc:sldMk cId="1440206347" sldId="304"/>
            <ac:picMk id="21" creationId="{1E631DC7-C435-4D64-BA42-9D47CB62A4E6}"/>
          </ac:picMkLst>
        </pc:picChg>
      </pc:sldChg>
      <pc:sldMasterChg chg="modSp mod">
        <pc:chgData name="Raibie Gale" userId="f19b7710-c57a-4684-9c3d-43e78349c581" providerId="ADAL" clId="{ECD60484-320F-4861-94B3-EEF522D5271C}" dt="2022-05-30T11:05:08.783" v="455" actId="208"/>
        <pc:sldMasterMkLst>
          <pc:docMk/>
          <pc:sldMasterMk cId="513190820" sldId="2147484003"/>
        </pc:sldMasterMkLst>
        <pc:cxnChg chg="mod">
          <ac:chgData name="Raibie Gale" userId="f19b7710-c57a-4684-9c3d-43e78349c581" providerId="ADAL" clId="{ECD60484-320F-4861-94B3-EEF522D5271C}" dt="2022-05-30T11:05:08.783" v="455" actId="208"/>
          <ac:cxnSpMkLst>
            <pc:docMk/>
            <pc:sldMasterMk cId="513190820" sldId="2147484003"/>
            <ac:cxnSpMk id="8" creationId="{3864AC68-8257-4ECA-A90C-1CFEDCA79BB1}"/>
          </ac:cxnSpMkLst>
        </pc:cxnChg>
      </pc:sldMasterChg>
    </pc:docChg>
  </pc:docChgLst>
  <pc:docChgLst>
    <pc:chgData name="Raibie Gale" userId="f19b7710-c57a-4684-9c3d-43e78349c581" providerId="ADAL" clId="{6BF50B0C-6948-431D-867B-FB040D204A8D}"/>
    <pc:docChg chg="undo custSel addSld delSld modSld">
      <pc:chgData name="Raibie Gale" userId="f19b7710-c57a-4684-9c3d-43e78349c581" providerId="ADAL" clId="{6BF50B0C-6948-431D-867B-FB040D204A8D}" dt="2022-07-25T13:26:39.980" v="115"/>
      <pc:docMkLst>
        <pc:docMk/>
      </pc:docMkLst>
      <pc:sldChg chg="addSp modSp mod">
        <pc:chgData name="Raibie Gale" userId="f19b7710-c57a-4684-9c3d-43e78349c581" providerId="ADAL" clId="{6BF50B0C-6948-431D-867B-FB040D204A8D}" dt="2022-07-13T10:31:12.058" v="112" actId="1076"/>
        <pc:sldMkLst>
          <pc:docMk/>
          <pc:sldMk cId="1310304397" sldId="281"/>
        </pc:sldMkLst>
        <pc:spChg chg="add mod">
          <ac:chgData name="Raibie Gale" userId="f19b7710-c57a-4684-9c3d-43e78349c581" providerId="ADAL" clId="{6BF50B0C-6948-431D-867B-FB040D204A8D}" dt="2022-07-13T10:31:12.058" v="112" actId="1076"/>
          <ac:spMkLst>
            <pc:docMk/>
            <pc:sldMk cId="1310304397" sldId="281"/>
            <ac:spMk id="4" creationId="{CA783889-0090-47FC-AD6B-CE1295935A80}"/>
          </ac:spMkLst>
        </pc:spChg>
        <pc:spChg chg="mod">
          <ac:chgData name="Raibie Gale" userId="f19b7710-c57a-4684-9c3d-43e78349c581" providerId="ADAL" clId="{6BF50B0C-6948-431D-867B-FB040D204A8D}" dt="2022-07-13T10:29:58.204" v="111" actId="207"/>
          <ac:spMkLst>
            <pc:docMk/>
            <pc:sldMk cId="1310304397" sldId="281"/>
            <ac:spMk id="9" creationId="{EE9E742B-7B92-4274-BA4C-51BD28B5609D}"/>
          </ac:spMkLst>
        </pc:spChg>
      </pc:sldChg>
      <pc:sldChg chg="delSp modSp del mod">
        <pc:chgData name="Raibie Gale" userId="f19b7710-c57a-4684-9c3d-43e78349c581" providerId="ADAL" clId="{6BF50B0C-6948-431D-867B-FB040D204A8D}" dt="2022-07-12T12:28:08.954" v="54" actId="47"/>
        <pc:sldMkLst>
          <pc:docMk/>
          <pc:sldMk cId="79637951" sldId="283"/>
        </pc:sldMkLst>
        <pc:spChg chg="del">
          <ac:chgData name="Raibie Gale" userId="f19b7710-c57a-4684-9c3d-43e78349c581" providerId="ADAL" clId="{6BF50B0C-6948-431D-867B-FB040D204A8D}" dt="2022-07-12T12:26:57.067" v="38" actId="21"/>
          <ac:spMkLst>
            <pc:docMk/>
            <pc:sldMk cId="79637951" sldId="283"/>
            <ac:spMk id="5" creationId="{BBDE0818-2FE5-4119-B024-C82957613221}"/>
          </ac:spMkLst>
        </pc:spChg>
        <pc:spChg chg="del mod">
          <ac:chgData name="Raibie Gale" userId="f19b7710-c57a-4684-9c3d-43e78349c581" providerId="ADAL" clId="{6BF50B0C-6948-431D-867B-FB040D204A8D}" dt="2022-07-12T12:27:03.067" v="41" actId="21"/>
          <ac:spMkLst>
            <pc:docMk/>
            <pc:sldMk cId="79637951" sldId="283"/>
            <ac:spMk id="6" creationId="{0B0077AF-9F99-4364-B795-9C011F867546}"/>
          </ac:spMkLst>
        </pc:spChg>
      </pc:sldChg>
      <pc:sldChg chg="del">
        <pc:chgData name="Raibie Gale" userId="f19b7710-c57a-4684-9c3d-43e78349c581" providerId="ADAL" clId="{6BF50B0C-6948-431D-867B-FB040D204A8D}" dt="2022-07-12T12:24:31.888" v="0" actId="47"/>
        <pc:sldMkLst>
          <pc:docMk/>
          <pc:sldMk cId="761615794" sldId="284"/>
        </pc:sldMkLst>
      </pc:sldChg>
      <pc:sldChg chg="del">
        <pc:chgData name="Raibie Gale" userId="f19b7710-c57a-4684-9c3d-43e78349c581" providerId="ADAL" clId="{6BF50B0C-6948-431D-867B-FB040D204A8D}" dt="2022-07-13T10:29:33.435" v="106" actId="47"/>
        <pc:sldMkLst>
          <pc:docMk/>
          <pc:sldMk cId="1611708482" sldId="285"/>
        </pc:sldMkLst>
      </pc:sldChg>
      <pc:sldChg chg="del">
        <pc:chgData name="Raibie Gale" userId="f19b7710-c57a-4684-9c3d-43e78349c581" providerId="ADAL" clId="{6BF50B0C-6948-431D-867B-FB040D204A8D}" dt="2022-07-13T10:29:34.401" v="107" actId="47"/>
        <pc:sldMkLst>
          <pc:docMk/>
          <pc:sldMk cId="1813366267" sldId="286"/>
        </pc:sldMkLst>
      </pc:sldChg>
      <pc:sldChg chg="addSp delSp modSp del mod">
        <pc:chgData name="Raibie Gale" userId="f19b7710-c57a-4684-9c3d-43e78349c581" providerId="ADAL" clId="{6BF50B0C-6948-431D-867B-FB040D204A8D}" dt="2022-07-12T12:26:12.638" v="24" actId="2696"/>
        <pc:sldMkLst>
          <pc:docMk/>
          <pc:sldMk cId="2951113938" sldId="289"/>
        </pc:sldMkLst>
        <pc:spChg chg="mod">
          <ac:chgData name="Raibie Gale" userId="f19b7710-c57a-4684-9c3d-43e78349c581" providerId="ADAL" clId="{6BF50B0C-6948-431D-867B-FB040D204A8D}" dt="2022-07-12T12:25:45.944" v="23" actId="404"/>
          <ac:spMkLst>
            <pc:docMk/>
            <pc:sldMk cId="2951113938" sldId="289"/>
            <ac:spMk id="3" creationId="{CAFBFA09-5C2B-418E-BE54-5EF0F14947CB}"/>
          </ac:spMkLst>
        </pc:spChg>
        <pc:graphicFrameChg chg="add del mod">
          <ac:chgData name="Raibie Gale" userId="f19b7710-c57a-4684-9c3d-43e78349c581" providerId="ADAL" clId="{6BF50B0C-6948-431D-867B-FB040D204A8D}" dt="2022-07-12T12:25:26.115" v="11" actId="478"/>
          <ac:graphicFrameMkLst>
            <pc:docMk/>
            <pc:sldMk cId="2951113938" sldId="289"/>
            <ac:graphicFrameMk id="2" creationId="{2E4708B7-48F5-4160-A2DD-DEFA90C3E432}"/>
          </ac:graphicFrameMkLst>
        </pc:graphicFrameChg>
      </pc:sldChg>
      <pc:sldChg chg="modSp add del mod">
        <pc:chgData name="Raibie Gale" userId="f19b7710-c57a-4684-9c3d-43e78349c581" providerId="ADAL" clId="{6BF50B0C-6948-431D-867B-FB040D204A8D}" dt="2022-07-12T12:26:47.838" v="36" actId="47"/>
        <pc:sldMkLst>
          <pc:docMk/>
          <pc:sldMk cId="3026472126" sldId="289"/>
        </pc:sldMkLst>
        <pc:spChg chg="mod">
          <ac:chgData name="Raibie Gale" userId="f19b7710-c57a-4684-9c3d-43e78349c581" providerId="ADAL" clId="{6BF50B0C-6948-431D-867B-FB040D204A8D}" dt="2022-07-12T12:26:37.754" v="33" actId="21"/>
          <ac:spMkLst>
            <pc:docMk/>
            <pc:sldMk cId="3026472126" sldId="289"/>
            <ac:spMk id="3" creationId="{CAFBFA09-5C2B-418E-BE54-5EF0F14947CB}"/>
          </ac:spMkLst>
        </pc:spChg>
      </pc:sldChg>
      <pc:sldChg chg="modSp">
        <pc:chgData name="Raibie Gale" userId="f19b7710-c57a-4684-9c3d-43e78349c581" providerId="ADAL" clId="{6BF50B0C-6948-431D-867B-FB040D204A8D}" dt="2022-07-25T13:26:39.980" v="115"/>
        <pc:sldMkLst>
          <pc:docMk/>
          <pc:sldMk cId="1440206347" sldId="304"/>
        </pc:sldMkLst>
        <pc:spChg chg="mod">
          <ac:chgData name="Raibie Gale" userId="f19b7710-c57a-4684-9c3d-43e78349c581" providerId="ADAL" clId="{6BF50B0C-6948-431D-867B-FB040D204A8D}" dt="2022-07-25T13:26:16.009" v="113"/>
          <ac:spMkLst>
            <pc:docMk/>
            <pc:sldMk cId="1440206347" sldId="304"/>
            <ac:spMk id="7" creationId="{06508CA0-B8F9-4C4E-A515-28FCD9AACCA7}"/>
          </ac:spMkLst>
        </pc:spChg>
        <pc:spChg chg="mod">
          <ac:chgData name="Raibie Gale" userId="f19b7710-c57a-4684-9c3d-43e78349c581" providerId="ADAL" clId="{6BF50B0C-6948-431D-867B-FB040D204A8D}" dt="2022-07-25T13:26:27.255" v="114"/>
          <ac:spMkLst>
            <pc:docMk/>
            <pc:sldMk cId="1440206347" sldId="304"/>
            <ac:spMk id="10" creationId="{691FCA00-A564-4AC5-880A-0E194677C762}"/>
          </ac:spMkLst>
        </pc:spChg>
        <pc:spChg chg="mod">
          <ac:chgData name="Raibie Gale" userId="f19b7710-c57a-4684-9c3d-43e78349c581" providerId="ADAL" clId="{6BF50B0C-6948-431D-867B-FB040D204A8D}" dt="2022-07-25T13:26:39.980" v="115"/>
          <ac:spMkLst>
            <pc:docMk/>
            <pc:sldMk cId="1440206347" sldId="304"/>
            <ac:spMk id="23" creationId="{6783C3D1-D8D2-4E91-A6D4-5BCA14F8D2BB}"/>
          </ac:spMkLst>
        </pc:spChg>
      </pc:sldChg>
      <pc:sldChg chg="addSp delSp modSp add del mod">
        <pc:chgData name="Raibie Gale" userId="f19b7710-c57a-4684-9c3d-43e78349c581" providerId="ADAL" clId="{6BF50B0C-6948-431D-867B-FB040D204A8D}" dt="2022-07-13T10:29:17.960" v="105" actId="47"/>
        <pc:sldMkLst>
          <pc:docMk/>
          <pc:sldMk cId="426144003" sldId="305"/>
        </pc:sldMkLst>
        <pc:spChg chg="add mod">
          <ac:chgData name="Raibie Gale" userId="f19b7710-c57a-4684-9c3d-43e78349c581" providerId="ADAL" clId="{6BF50B0C-6948-431D-867B-FB040D204A8D}" dt="2022-07-12T12:27:23.810" v="48" actId="1076"/>
          <ac:spMkLst>
            <pc:docMk/>
            <pc:sldMk cId="426144003" sldId="305"/>
            <ac:spMk id="4" creationId="{B9AED6DF-0B64-4348-98C6-331DDA4EB654}"/>
          </ac:spMkLst>
        </pc:spChg>
        <pc:spChg chg="add mod">
          <ac:chgData name="Raibie Gale" userId="f19b7710-c57a-4684-9c3d-43e78349c581" providerId="ADAL" clId="{6BF50B0C-6948-431D-867B-FB040D204A8D}" dt="2022-07-13T10:24:29.646" v="59"/>
          <ac:spMkLst>
            <pc:docMk/>
            <pc:sldMk cId="426144003" sldId="305"/>
            <ac:spMk id="5" creationId="{F19FBAF6-E5E4-4F39-9AA8-0BAA46B17025}"/>
          </ac:spMkLst>
        </pc:spChg>
        <pc:spChg chg="add del mod">
          <ac:chgData name="Raibie Gale" userId="f19b7710-c57a-4684-9c3d-43e78349c581" providerId="ADAL" clId="{6BF50B0C-6948-431D-867B-FB040D204A8D}" dt="2022-07-13T10:24:26.056" v="57"/>
          <ac:spMkLst>
            <pc:docMk/>
            <pc:sldMk cId="426144003" sldId="305"/>
            <ac:spMk id="6" creationId="{4797C91D-BE4B-42D6-BA34-430B9DFA2AFC}"/>
          </ac:spMkLst>
        </pc:spChg>
        <pc:spChg chg="del mod">
          <ac:chgData name="Raibie Gale" userId="f19b7710-c57a-4684-9c3d-43e78349c581" providerId="ADAL" clId="{6BF50B0C-6948-431D-867B-FB040D204A8D}" dt="2022-07-12T12:27:21.537" v="47" actId="21"/>
          <ac:spMkLst>
            <pc:docMk/>
            <pc:sldMk cId="426144003" sldId="305"/>
            <ac:spMk id="9" creationId="{EE9E742B-7B92-4274-BA4C-51BD28B5609D}"/>
          </ac:spMkLst>
        </pc:spChg>
      </pc:sldChg>
      <pc:sldChg chg="add del">
        <pc:chgData name="Raibie Gale" userId="f19b7710-c57a-4684-9c3d-43e78349c581" providerId="ADAL" clId="{6BF50B0C-6948-431D-867B-FB040D204A8D}" dt="2022-07-12T12:26:26.254" v="28"/>
        <pc:sldMkLst>
          <pc:docMk/>
          <pc:sldMk cId="1284117740" sldId="305"/>
        </pc:sldMkLst>
      </pc:sldChg>
      <pc:sldMasterChg chg="addSldLayout delSldLayout">
        <pc:chgData name="Raibie Gale" userId="f19b7710-c57a-4684-9c3d-43e78349c581" providerId="ADAL" clId="{6BF50B0C-6948-431D-867B-FB040D204A8D}" dt="2022-07-12T12:26:47.838" v="36" actId="47"/>
        <pc:sldMasterMkLst>
          <pc:docMk/>
          <pc:sldMasterMk cId="739544001" sldId="2147484027"/>
        </pc:sldMasterMkLst>
        <pc:sldLayoutChg chg="add del">
          <pc:chgData name="Raibie Gale" userId="f19b7710-c57a-4684-9c3d-43e78349c581" providerId="ADAL" clId="{6BF50B0C-6948-431D-867B-FB040D204A8D}" dt="2022-07-12T12:26:47.838" v="36" actId="47"/>
          <pc:sldLayoutMkLst>
            <pc:docMk/>
            <pc:sldMasterMk cId="739544001" sldId="2147484027"/>
            <pc:sldLayoutMk cId="839438031" sldId="214748406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D1B46B-3837-48A0-B164-240907344EF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70DD567-3FAF-4D3F-A938-21E9A32DD2F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CF0B38-A646-4863-AE14-07294C47E1BA}" type="datetimeFigureOut">
              <a:rPr lang="en-US" smtClean="0"/>
              <a:t>10/21/2022</a:t>
            </a:fld>
            <a:endParaRPr lang="en-US"/>
          </a:p>
        </p:txBody>
      </p:sp>
      <p:sp>
        <p:nvSpPr>
          <p:cNvPr id="4" name="Footer Placeholder 3">
            <a:extLst>
              <a:ext uri="{FF2B5EF4-FFF2-40B4-BE49-F238E27FC236}">
                <a16:creationId xmlns:a16="http://schemas.microsoft.com/office/drawing/2014/main" id="{146B09CF-D8AA-4CFF-A6F2-4FE71110592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6B6DC98-7FB1-40F7-B7BD-F47CC6CAE9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778DC5-172B-46B8-99B1-F8DCE0C4FB6A}" type="slidenum">
              <a:rPr lang="en-US" smtClean="0"/>
              <a:t>‹#›</a:t>
            </a:fld>
            <a:endParaRPr lang="en-US"/>
          </a:p>
        </p:txBody>
      </p:sp>
    </p:spTree>
    <p:extLst>
      <p:ext uri="{BB962C8B-B14F-4D97-AF65-F5344CB8AC3E}">
        <p14:creationId xmlns:p14="http://schemas.microsoft.com/office/powerpoint/2010/main" val="2394589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acts - Hexagons">
    <p:bg>
      <p:bgPr>
        <a:solidFill>
          <a:srgbClr val="FF1932"/>
        </a:solidFill>
        <a:effectLst/>
      </p:bgPr>
    </p:bg>
    <p:spTree>
      <p:nvGrpSpPr>
        <p:cNvPr id="1" name=""/>
        <p:cNvGrpSpPr/>
        <p:nvPr/>
      </p:nvGrpSpPr>
      <p:grpSpPr>
        <a:xfrm>
          <a:off x="0" y="0"/>
          <a:ext cx="0" cy="0"/>
          <a:chOff x="0" y="0"/>
          <a:chExt cx="0" cy="0"/>
        </a:xfrm>
      </p:grpSpPr>
      <p:pic>
        <p:nvPicPr>
          <p:cNvPr id="31" name="Picture 30" descr="A close up of a logo  Description automatically generated">
            <a:extLst>
              <a:ext uri="{FF2B5EF4-FFF2-40B4-BE49-F238E27FC236}">
                <a16:creationId xmlns:a16="http://schemas.microsoft.com/office/drawing/2014/main" id="{27BA0A9E-C6AA-46CE-B88E-34916AD6FAD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8654896" cy="6858000"/>
          </a:xfrm>
          <a:prstGeom prst="rect">
            <a:avLst/>
          </a:prstGeom>
        </p:spPr>
      </p:pic>
      <p:sp>
        <p:nvSpPr>
          <p:cNvPr id="2" name="Title 1">
            <a:extLst>
              <a:ext uri="{FF2B5EF4-FFF2-40B4-BE49-F238E27FC236}">
                <a16:creationId xmlns:a16="http://schemas.microsoft.com/office/drawing/2014/main" id="{3413A15A-CD9A-4E01-968B-B1424D9ECF5C}"/>
              </a:ext>
            </a:extLst>
          </p:cNvPr>
          <p:cNvSpPr>
            <a:spLocks noGrp="1"/>
          </p:cNvSpPr>
          <p:nvPr>
            <p:ph type="title"/>
          </p:nvPr>
        </p:nvSpPr>
        <p:spPr>
          <a:xfrm>
            <a:off x="694800" y="813573"/>
            <a:ext cx="5673987" cy="1487888"/>
          </a:xfrm>
        </p:spPr>
        <p:txBody>
          <a:bodyPr/>
          <a:lstStyle>
            <a:lvl1pPr>
              <a:defRPr>
                <a:solidFill>
                  <a:schemeClr val="tx1"/>
                </a:solidFill>
              </a:defRPr>
            </a:lvl1pPr>
          </a:lstStyle>
          <a:p>
            <a:r>
              <a:rPr lang="en-US" dirty="0"/>
              <a:t>Click to edit Master title style</a:t>
            </a:r>
            <a:endParaRPr lang="en-GB" dirty="0"/>
          </a:p>
        </p:txBody>
      </p:sp>
      <p:sp>
        <p:nvSpPr>
          <p:cNvPr id="4" name="Footer Placeholder 3">
            <a:extLst>
              <a:ext uri="{FF2B5EF4-FFF2-40B4-BE49-F238E27FC236}">
                <a16:creationId xmlns:a16="http://schemas.microsoft.com/office/drawing/2014/main" id="{F6B3D980-B167-4619-B03D-87ACB180EE67}"/>
              </a:ext>
            </a:extLst>
          </p:cNvPr>
          <p:cNvSpPr>
            <a:spLocks noGrp="1"/>
          </p:cNvSpPr>
          <p:nvPr>
            <p:ph type="ftr" sz="quarter" idx="11"/>
          </p:nvPr>
        </p:nvSpPr>
        <p:spPr/>
        <p:txBody>
          <a:bodyPr/>
          <a:lstStyle/>
          <a:p>
            <a:r>
              <a:rPr lang="en-GB"/>
              <a:t>Dubai Customer Success Team</a:t>
            </a:r>
            <a:endParaRPr lang="en-GB" dirty="0"/>
          </a:p>
        </p:txBody>
      </p:sp>
      <p:sp>
        <p:nvSpPr>
          <p:cNvPr id="5" name="Slide Number Placeholder 4">
            <a:extLst>
              <a:ext uri="{FF2B5EF4-FFF2-40B4-BE49-F238E27FC236}">
                <a16:creationId xmlns:a16="http://schemas.microsoft.com/office/drawing/2014/main" id="{2B785E89-A97F-4090-8471-38FD823A6BE5}"/>
              </a:ext>
            </a:extLst>
          </p:cNvPr>
          <p:cNvSpPr>
            <a:spLocks noGrp="1"/>
          </p:cNvSpPr>
          <p:nvPr>
            <p:ph type="sldNum" sz="quarter" idx="12"/>
          </p:nvPr>
        </p:nvSpPr>
        <p:spPr/>
        <p:txBody>
          <a:bodyPr/>
          <a:lstStyle/>
          <a:p>
            <a:r>
              <a:rPr lang="en-GB"/>
              <a:t>/   </a:t>
            </a:r>
            <a:fld id="{727D5A1C-F77A-4C13-9051-1B1B503ABEB4}" type="slidenum">
              <a:rPr lang="en-GB" smtClean="0"/>
              <a:pPr/>
              <a:t>‹#›</a:t>
            </a:fld>
            <a:endParaRPr lang="en-GB" dirty="0"/>
          </a:p>
        </p:txBody>
      </p:sp>
      <p:sp>
        <p:nvSpPr>
          <p:cNvPr id="8" name="Content Placeholder 7">
            <a:extLst>
              <a:ext uri="{FF2B5EF4-FFF2-40B4-BE49-F238E27FC236}">
                <a16:creationId xmlns:a16="http://schemas.microsoft.com/office/drawing/2014/main" id="{2820B4F8-FEBD-4038-BE60-A34C5791CB8F}"/>
              </a:ext>
            </a:extLst>
          </p:cNvPr>
          <p:cNvSpPr>
            <a:spLocks noGrp="1"/>
          </p:cNvSpPr>
          <p:nvPr>
            <p:ph sz="quarter" idx="13"/>
          </p:nvPr>
        </p:nvSpPr>
        <p:spPr>
          <a:xfrm>
            <a:off x="694800" y="2871788"/>
            <a:ext cx="5041160" cy="2884487"/>
          </a:xfrm>
        </p:spPr>
        <p:txBody>
          <a:bodyPr>
            <a:normAutofit/>
          </a:bodyPr>
          <a:lstStyle>
            <a:lvl1pPr marL="0" indent="0">
              <a:buNone/>
              <a:defRPr sz="2400">
                <a:solidFill>
                  <a:schemeClr val="tx1"/>
                </a:solidFill>
                <a:latin typeface="Roboto Light" panose="02000000000000000000" pitchFamily="2" charset="0"/>
                <a:ea typeface="Roboto Light" panose="02000000000000000000" pitchFamily="2" charset="0"/>
              </a:defRPr>
            </a:lvl1pPr>
            <a:lvl2pPr marL="457200" indent="0">
              <a:buNone/>
              <a:defRPr sz="2000">
                <a:solidFill>
                  <a:schemeClr val="tx1"/>
                </a:solidFill>
                <a:latin typeface="Roboto Light" panose="02000000000000000000" pitchFamily="2" charset="0"/>
                <a:ea typeface="Roboto Light" panose="02000000000000000000" pitchFamily="2" charset="0"/>
              </a:defRPr>
            </a:lvl2pPr>
            <a:lvl3pPr marL="914400" indent="0">
              <a:buNone/>
              <a:defRPr sz="1800">
                <a:solidFill>
                  <a:schemeClr val="tx1"/>
                </a:solidFill>
                <a:latin typeface="Roboto Light" panose="02000000000000000000" pitchFamily="2" charset="0"/>
                <a:ea typeface="Roboto Light" panose="02000000000000000000" pitchFamily="2" charset="0"/>
              </a:defRPr>
            </a:lvl3pPr>
            <a:lvl4pPr marL="1371600" indent="0">
              <a:buNone/>
              <a:defRPr sz="1600">
                <a:solidFill>
                  <a:schemeClr val="tx1"/>
                </a:solidFill>
                <a:latin typeface="Roboto Light" panose="02000000000000000000" pitchFamily="2" charset="0"/>
                <a:ea typeface="Roboto Light" panose="02000000000000000000" pitchFamily="2" charset="0"/>
              </a:defRPr>
            </a:lvl4pPr>
            <a:lvl5pPr marL="1828800" indent="0">
              <a:buNone/>
              <a:defRPr sz="1600">
                <a:solidFill>
                  <a:schemeClr val="tx1"/>
                </a:solidFill>
                <a:latin typeface="Roboto Light" panose="02000000000000000000" pitchFamily="2" charset="0"/>
                <a:ea typeface="Roboto Light"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a:extLst>
              <a:ext uri="{FF2B5EF4-FFF2-40B4-BE49-F238E27FC236}">
                <a16:creationId xmlns:a16="http://schemas.microsoft.com/office/drawing/2014/main" id="{013CD960-9F61-44EA-A5A3-64980F7BC722}"/>
              </a:ext>
            </a:extLst>
          </p:cNvPr>
          <p:cNvCxnSpPr>
            <a:cxnSpLocks/>
          </p:cNvCxnSpPr>
          <p:nvPr userDrawn="1"/>
        </p:nvCxnSpPr>
        <p:spPr>
          <a:xfrm>
            <a:off x="281687" y="5911105"/>
            <a:ext cx="5584609" cy="0"/>
          </a:xfrm>
          <a:prstGeom prst="line">
            <a:avLst/>
          </a:prstGeom>
          <a:ln w="12700">
            <a:solidFill>
              <a:srgbClr val="FF193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64D8115-6B6B-4099-AAD9-8ADCD2A53AB7}"/>
              </a:ext>
            </a:extLst>
          </p:cNvPr>
          <p:cNvCxnSpPr>
            <a:cxnSpLocks/>
          </p:cNvCxnSpPr>
          <p:nvPr userDrawn="1"/>
        </p:nvCxnSpPr>
        <p:spPr>
          <a:xfrm>
            <a:off x="8040216" y="5911105"/>
            <a:ext cx="38845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Picture 20" descr="A picture containing silhouette  Description automatically generated">
            <a:extLst>
              <a:ext uri="{FF2B5EF4-FFF2-40B4-BE49-F238E27FC236}">
                <a16:creationId xmlns:a16="http://schemas.microsoft.com/office/drawing/2014/main" id="{F563463D-F9E0-4C00-94B8-7DD5DD272DA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478075" y="3223742"/>
            <a:ext cx="3271495" cy="2963589"/>
          </a:xfrm>
          <a:prstGeom prst="rect">
            <a:avLst/>
          </a:prstGeom>
        </p:spPr>
      </p:pic>
      <p:pic>
        <p:nvPicPr>
          <p:cNvPr id="22" name="Picture 21" descr="A picture containing silhouette  Description automatically generated">
            <a:extLst>
              <a:ext uri="{FF2B5EF4-FFF2-40B4-BE49-F238E27FC236}">
                <a16:creationId xmlns:a16="http://schemas.microsoft.com/office/drawing/2014/main" id="{08713966-374F-42D1-8122-EE5ADB01763C}"/>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893507" y="1465720"/>
            <a:ext cx="2485404" cy="2251483"/>
          </a:xfrm>
          <a:prstGeom prst="rect">
            <a:avLst/>
          </a:prstGeom>
        </p:spPr>
      </p:pic>
      <p:pic>
        <p:nvPicPr>
          <p:cNvPr id="23" name="Picture 22" descr="A picture containing silhouette  Description automatically generated">
            <a:extLst>
              <a:ext uri="{FF2B5EF4-FFF2-40B4-BE49-F238E27FC236}">
                <a16:creationId xmlns:a16="http://schemas.microsoft.com/office/drawing/2014/main" id="{FFB87287-7958-47E6-A7AE-A841921B566D}"/>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875617" y="3213100"/>
            <a:ext cx="1908396" cy="1728782"/>
          </a:xfrm>
          <a:prstGeom prst="rect">
            <a:avLst/>
          </a:prstGeom>
        </p:spPr>
      </p:pic>
      <p:sp>
        <p:nvSpPr>
          <p:cNvPr id="25" name="Text Placeholder 24">
            <a:extLst>
              <a:ext uri="{FF2B5EF4-FFF2-40B4-BE49-F238E27FC236}">
                <a16:creationId xmlns:a16="http://schemas.microsoft.com/office/drawing/2014/main" id="{1B19B446-75FC-4813-A11E-E9578C852AAE}"/>
              </a:ext>
            </a:extLst>
          </p:cNvPr>
          <p:cNvSpPr>
            <a:spLocks noGrp="1"/>
          </p:cNvSpPr>
          <p:nvPr>
            <p:ph type="body" sz="quarter" idx="14"/>
          </p:nvPr>
        </p:nvSpPr>
        <p:spPr>
          <a:xfrm>
            <a:off x="8423339" y="1598613"/>
            <a:ext cx="1452499" cy="1969432"/>
          </a:xfrm>
        </p:spPr>
        <p:txBody>
          <a:bodyPr>
            <a:noAutofit/>
          </a:bodyPr>
          <a:lstStyle>
            <a:lvl1pPr marL="0" indent="0">
              <a:buNone/>
              <a:defRPr sz="2000" b="1">
                <a:solidFill>
                  <a:schemeClr val="tx1"/>
                </a:solidFill>
              </a:defRPr>
            </a:lvl1pPr>
            <a:lvl2pPr>
              <a:defRPr sz="1800" b="1">
                <a:solidFill>
                  <a:schemeClr val="tx1"/>
                </a:solidFill>
              </a:defRPr>
            </a:lvl2pPr>
            <a:lvl3pPr>
              <a:defRPr sz="16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Click to edit Master text styles</a:t>
            </a:r>
          </a:p>
        </p:txBody>
      </p:sp>
      <p:sp>
        <p:nvSpPr>
          <p:cNvPr id="27" name="Content Placeholder 26">
            <a:extLst>
              <a:ext uri="{FF2B5EF4-FFF2-40B4-BE49-F238E27FC236}">
                <a16:creationId xmlns:a16="http://schemas.microsoft.com/office/drawing/2014/main" id="{7E4E27CF-BEC0-4579-A661-96E4284E1586}"/>
              </a:ext>
            </a:extLst>
          </p:cNvPr>
          <p:cNvSpPr>
            <a:spLocks noGrp="1"/>
          </p:cNvSpPr>
          <p:nvPr>
            <p:ph sz="quarter" idx="15"/>
          </p:nvPr>
        </p:nvSpPr>
        <p:spPr>
          <a:xfrm>
            <a:off x="6096000" y="3428999"/>
            <a:ext cx="1970381" cy="2615421"/>
          </a:xfrm>
        </p:spPr>
        <p:txBody>
          <a:bodyPr>
            <a:noAutofit/>
          </a:bodyPr>
          <a:lstStyle>
            <a:lvl1pPr marL="0" indent="0">
              <a:buNone/>
              <a:defRPr sz="2400" b="1">
                <a:solidFill>
                  <a:srgbClr val="FF1932"/>
                </a:solidFill>
              </a:defRPr>
            </a:lvl1pPr>
            <a:lvl2pPr marL="457200" indent="0">
              <a:buNone/>
              <a:defRPr sz="2000" b="1">
                <a:solidFill>
                  <a:srgbClr val="FF1932"/>
                </a:solidFill>
              </a:defRPr>
            </a:lvl2pPr>
            <a:lvl3pPr marL="914400" indent="0">
              <a:buNone/>
              <a:defRPr sz="1800" b="1">
                <a:solidFill>
                  <a:schemeClr val="tx1"/>
                </a:solidFill>
              </a:defRPr>
            </a:lvl3pPr>
            <a:lvl4pPr marL="1371600" indent="0">
              <a:buNone/>
              <a:defRPr sz="1600" b="1">
                <a:solidFill>
                  <a:schemeClr val="tx1"/>
                </a:solidFill>
              </a:defRPr>
            </a:lvl4pPr>
            <a:lvl5pPr marL="1828800" indent="0">
              <a:buNone/>
              <a:defRPr sz="1600" b="1">
                <a:solidFill>
                  <a:schemeClr val="tx1"/>
                </a:solidFill>
              </a:defRPr>
            </a:lvl5pPr>
          </a:lstStyle>
          <a:p>
            <a:pPr lvl="0"/>
            <a:r>
              <a:rPr lang="en-US" dirty="0"/>
              <a:t>Click to edit Master text styles</a:t>
            </a:r>
          </a:p>
          <a:p>
            <a:pPr lvl="1"/>
            <a:endParaRPr lang="en-GB" dirty="0"/>
          </a:p>
        </p:txBody>
      </p:sp>
      <p:sp>
        <p:nvSpPr>
          <p:cNvPr id="29" name="Content Placeholder 28">
            <a:extLst>
              <a:ext uri="{FF2B5EF4-FFF2-40B4-BE49-F238E27FC236}">
                <a16:creationId xmlns:a16="http://schemas.microsoft.com/office/drawing/2014/main" id="{A12B0DF6-0164-400D-AED9-D8E8509427CF}"/>
              </a:ext>
            </a:extLst>
          </p:cNvPr>
          <p:cNvSpPr>
            <a:spLocks noGrp="1"/>
          </p:cNvSpPr>
          <p:nvPr>
            <p:ph sz="quarter" idx="16"/>
          </p:nvPr>
        </p:nvSpPr>
        <p:spPr>
          <a:xfrm>
            <a:off x="10232796" y="3384550"/>
            <a:ext cx="1196825" cy="1431925"/>
          </a:xfrm>
        </p:spPr>
        <p:txBody>
          <a:bodyPr>
            <a:noAutofit/>
          </a:bodyPr>
          <a:lstStyle>
            <a:lvl1pPr marL="0" indent="0">
              <a:buNone/>
              <a:defRPr sz="1800" b="1">
                <a:solidFill>
                  <a:schemeClr val="tx1"/>
                </a:solidFill>
              </a:defRPr>
            </a:lvl1pPr>
            <a:lvl2pPr marL="457200" indent="0">
              <a:buNone/>
              <a:defRPr sz="1800" b="1">
                <a:solidFill>
                  <a:schemeClr val="tx1"/>
                </a:solidFill>
              </a:defRPr>
            </a:lvl2pPr>
            <a:lvl3pPr marL="914400" indent="0">
              <a:buNone/>
              <a:defRPr sz="1600" b="1">
                <a:solidFill>
                  <a:schemeClr val="tx1"/>
                </a:solidFill>
              </a:defRPr>
            </a:lvl3pPr>
            <a:lvl4pPr marL="1371600" indent="0">
              <a:buNone/>
              <a:defRPr sz="1400" b="1">
                <a:solidFill>
                  <a:schemeClr val="tx1"/>
                </a:solidFill>
              </a:defRPr>
            </a:lvl4pPr>
            <a:lvl5pPr marL="1828800" indent="0">
              <a:buNone/>
              <a:defRPr sz="1400" b="1">
                <a:solidFill>
                  <a:schemeClr val="tx1"/>
                </a:solidFill>
              </a:defRPr>
            </a:lvl5pPr>
          </a:lstStyle>
          <a:p>
            <a:pPr lvl="0"/>
            <a:r>
              <a:rPr lang="en-US" dirty="0"/>
              <a:t>Click to edit Master text styles</a:t>
            </a:r>
          </a:p>
        </p:txBody>
      </p:sp>
      <p:sp>
        <p:nvSpPr>
          <p:cNvPr id="6" name="Content Placeholder 5">
            <a:extLst>
              <a:ext uri="{FF2B5EF4-FFF2-40B4-BE49-F238E27FC236}">
                <a16:creationId xmlns:a16="http://schemas.microsoft.com/office/drawing/2014/main" id="{35B67C8A-4232-49FB-BB6E-01E104EC3E7C}"/>
              </a:ext>
            </a:extLst>
          </p:cNvPr>
          <p:cNvSpPr>
            <a:spLocks noGrp="1"/>
          </p:cNvSpPr>
          <p:nvPr>
            <p:ph sz="quarter" idx="17" hasCustomPrompt="1"/>
          </p:nvPr>
        </p:nvSpPr>
        <p:spPr>
          <a:xfrm>
            <a:off x="192088" y="188913"/>
            <a:ext cx="2087562" cy="215900"/>
          </a:xfrm>
        </p:spPr>
        <p:txBody>
          <a:bodyPr>
            <a:noAutofit/>
          </a:bodyPr>
          <a:lstStyle>
            <a:lvl1pPr marL="0" indent="0">
              <a:buFontTx/>
              <a:buNone/>
              <a:defRPr sz="1000"/>
            </a:lvl1pPr>
            <a:lvl2pPr marL="457200"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a:t>Click to edit Subtitle</a:t>
            </a:r>
            <a:endParaRPr lang="en-GB" dirty="0"/>
          </a:p>
        </p:txBody>
      </p:sp>
      <p:pic>
        <p:nvPicPr>
          <p:cNvPr id="7" name="Picture 6" descr="Logo&#10;&#10;Description automatically generated">
            <a:extLst>
              <a:ext uri="{FF2B5EF4-FFF2-40B4-BE49-F238E27FC236}">
                <a16:creationId xmlns:a16="http://schemas.microsoft.com/office/drawing/2014/main" id="{2CF50EB7-30B1-4263-BA7B-603173DF813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6866" y="6137137"/>
            <a:ext cx="465513" cy="465513"/>
          </a:xfrm>
          <a:prstGeom prst="rect">
            <a:avLst/>
          </a:prstGeom>
        </p:spPr>
      </p:pic>
    </p:spTree>
    <p:extLst>
      <p:ext uri="{BB962C8B-B14F-4D97-AF65-F5344CB8AC3E}">
        <p14:creationId xmlns:p14="http://schemas.microsoft.com/office/powerpoint/2010/main" val="2706671108"/>
      </p:ext>
    </p:extLst>
  </p:cSld>
  <p:clrMapOvr>
    <a:masterClrMapping/>
  </p:clrMapOvr>
  <p:extLst>
    <p:ext uri="{DCECCB84-F9BA-43D5-87BE-67443E8EF086}">
      <p15:sldGuideLst xmlns:p15="http://schemas.microsoft.com/office/powerpoint/2012/main">
        <p15:guide id="1" orient="horz" pos="3113">
          <p15:clr>
            <a:srgbClr val="FBAE40"/>
          </p15:clr>
        </p15:guide>
        <p15:guide id="2" pos="6221">
          <p15:clr>
            <a:srgbClr val="FBAE40"/>
          </p15:clr>
        </p15:guide>
        <p15:guide id="3" pos="7423">
          <p15:clr>
            <a:srgbClr val="FBAE40"/>
          </p15:clr>
        </p15:guide>
        <p15:guide id="4" orient="horz" pos="20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 White Hexagons">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63CD3D0-355D-4393-A1B5-8DCD948F1345}"/>
              </a:ext>
            </a:extLst>
          </p:cNvPr>
          <p:cNvSpPr>
            <a:spLocks noGrp="1"/>
          </p:cNvSpPr>
          <p:nvPr>
            <p:ph type="ftr" sz="quarter" idx="11"/>
          </p:nvPr>
        </p:nvSpPr>
        <p:spPr/>
        <p:txBody>
          <a:bodyPr/>
          <a:lstStyle>
            <a:lvl1pPr>
              <a:defRPr>
                <a:solidFill>
                  <a:srgbClr val="333333"/>
                </a:solidFill>
              </a:defRPr>
            </a:lvl1pPr>
          </a:lstStyle>
          <a:p>
            <a:r>
              <a:rPr lang="en-GB"/>
              <a:t>Dubai Customer Success Team</a:t>
            </a:r>
            <a:endParaRPr lang="en-GB" dirty="0"/>
          </a:p>
        </p:txBody>
      </p:sp>
      <p:sp>
        <p:nvSpPr>
          <p:cNvPr id="5" name="Slide Number Placeholder 4">
            <a:extLst>
              <a:ext uri="{FF2B5EF4-FFF2-40B4-BE49-F238E27FC236}">
                <a16:creationId xmlns:a16="http://schemas.microsoft.com/office/drawing/2014/main" id="{5566646A-D0DE-4F61-9C1C-8F9B6DDB66DC}"/>
              </a:ext>
            </a:extLst>
          </p:cNvPr>
          <p:cNvSpPr>
            <a:spLocks noGrp="1"/>
          </p:cNvSpPr>
          <p:nvPr>
            <p:ph type="sldNum" sz="quarter" idx="12"/>
          </p:nvPr>
        </p:nvSpPr>
        <p:spPr/>
        <p:txBody>
          <a:bodyPr/>
          <a:lstStyle>
            <a:lvl1pPr>
              <a:defRPr>
                <a:solidFill>
                  <a:srgbClr val="333333"/>
                </a:solidFill>
              </a:defRPr>
            </a:lvl1pPr>
          </a:lstStyle>
          <a:p>
            <a:r>
              <a:rPr lang="en-GB"/>
              <a:t>/   </a:t>
            </a:r>
            <a:fld id="{727D5A1C-F77A-4C13-9051-1B1B503ABEB4}" type="slidenum">
              <a:rPr lang="en-GB" smtClean="0"/>
              <a:pPr/>
              <a:t>‹#›</a:t>
            </a:fld>
            <a:endParaRPr lang="en-GB" dirty="0"/>
          </a:p>
        </p:txBody>
      </p:sp>
      <p:cxnSp>
        <p:nvCxnSpPr>
          <p:cNvPr id="9" name="Straight Connector 8">
            <a:extLst>
              <a:ext uri="{FF2B5EF4-FFF2-40B4-BE49-F238E27FC236}">
                <a16:creationId xmlns:a16="http://schemas.microsoft.com/office/drawing/2014/main" id="{A6BA7574-444C-4C16-8102-C04CA5E4896F}"/>
              </a:ext>
            </a:extLst>
          </p:cNvPr>
          <p:cNvCxnSpPr/>
          <p:nvPr userDrawn="1"/>
        </p:nvCxnSpPr>
        <p:spPr>
          <a:xfrm>
            <a:off x="281687" y="5911105"/>
            <a:ext cx="11659635" cy="0"/>
          </a:xfrm>
          <a:prstGeom prst="line">
            <a:avLst/>
          </a:prstGeom>
          <a:ln w="12700">
            <a:solidFill>
              <a:srgbClr val="E8431A"/>
            </a:solidFill>
          </a:ln>
        </p:spPr>
        <p:style>
          <a:lnRef idx="1">
            <a:schemeClr val="accent1"/>
          </a:lnRef>
          <a:fillRef idx="0">
            <a:schemeClr val="accent1"/>
          </a:fillRef>
          <a:effectRef idx="0">
            <a:schemeClr val="accent1"/>
          </a:effectRef>
          <a:fontRef idx="minor">
            <a:schemeClr val="tx1"/>
          </a:fontRef>
        </p:style>
      </p:cxnSp>
      <p:sp>
        <p:nvSpPr>
          <p:cNvPr id="13" name="Content Placeholder 5">
            <a:extLst>
              <a:ext uri="{FF2B5EF4-FFF2-40B4-BE49-F238E27FC236}">
                <a16:creationId xmlns:a16="http://schemas.microsoft.com/office/drawing/2014/main" id="{920B0BD8-39EC-427E-8062-03D7C295433C}"/>
              </a:ext>
            </a:extLst>
          </p:cNvPr>
          <p:cNvSpPr>
            <a:spLocks noGrp="1"/>
          </p:cNvSpPr>
          <p:nvPr>
            <p:ph sz="quarter" idx="17" hasCustomPrompt="1"/>
          </p:nvPr>
        </p:nvSpPr>
        <p:spPr>
          <a:xfrm>
            <a:off x="192088" y="188913"/>
            <a:ext cx="2087562" cy="215900"/>
          </a:xfrm>
        </p:spPr>
        <p:txBody>
          <a:bodyPr>
            <a:noAutofit/>
          </a:bodyPr>
          <a:lstStyle>
            <a:lvl1pPr marL="0" indent="0">
              <a:buFontTx/>
              <a:buNone/>
              <a:defRPr sz="1000"/>
            </a:lvl1pPr>
            <a:lvl2pPr marL="457200"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a:t>Click to edit Subtitle</a:t>
            </a:r>
            <a:endParaRPr lang="en-GB" dirty="0"/>
          </a:p>
        </p:txBody>
      </p:sp>
      <p:pic>
        <p:nvPicPr>
          <p:cNvPr id="8" name="Picture 7" descr="Logo&#10;&#10;Description automatically generated">
            <a:extLst>
              <a:ext uri="{FF2B5EF4-FFF2-40B4-BE49-F238E27FC236}">
                <a16:creationId xmlns:a16="http://schemas.microsoft.com/office/drawing/2014/main" id="{952D5172-86A0-4632-AA35-2FCDF04096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6866" y="6137137"/>
            <a:ext cx="465513" cy="465513"/>
          </a:xfrm>
          <a:prstGeom prst="rect">
            <a:avLst/>
          </a:prstGeom>
        </p:spPr>
      </p:pic>
    </p:spTree>
    <p:extLst>
      <p:ext uri="{BB962C8B-B14F-4D97-AF65-F5344CB8AC3E}">
        <p14:creationId xmlns:p14="http://schemas.microsoft.com/office/powerpoint/2010/main" val="384863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0D124-AF1A-4B88-8C28-2F89CF948B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888F5C-21B9-43C4-B426-60C4D73A4F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8E3D58-E2C4-4678-BFDC-2EC080325E8D}"/>
              </a:ext>
            </a:extLst>
          </p:cNvPr>
          <p:cNvSpPr>
            <a:spLocks noGrp="1"/>
          </p:cNvSpPr>
          <p:nvPr>
            <p:ph type="dt" sz="half" idx="10"/>
          </p:nvPr>
        </p:nvSpPr>
        <p:spPr/>
        <p:txBody>
          <a:bodyPr/>
          <a:lstStyle/>
          <a:p>
            <a:fld id="{2F60ABE6-3350-4035-BF42-71C9933638C5}" type="datetimeFigureOut">
              <a:rPr lang="en-US" smtClean="0"/>
              <a:t>10/21/2022</a:t>
            </a:fld>
            <a:endParaRPr lang="en-US"/>
          </a:p>
        </p:txBody>
      </p:sp>
      <p:sp>
        <p:nvSpPr>
          <p:cNvPr id="5" name="Footer Placeholder 4">
            <a:extLst>
              <a:ext uri="{FF2B5EF4-FFF2-40B4-BE49-F238E27FC236}">
                <a16:creationId xmlns:a16="http://schemas.microsoft.com/office/drawing/2014/main" id="{482C6625-2AEF-4C7F-AEF2-CA54B99A20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E38ED-31FB-41A4-A2E5-F22B9B84B8B5}"/>
              </a:ext>
            </a:extLst>
          </p:cNvPr>
          <p:cNvSpPr>
            <a:spLocks noGrp="1"/>
          </p:cNvSpPr>
          <p:nvPr>
            <p:ph type="sldNum" sz="quarter" idx="12"/>
          </p:nvPr>
        </p:nvSpPr>
        <p:spPr/>
        <p:txBody>
          <a:bodyPr/>
          <a:lstStyle>
            <a:lvl1pPr>
              <a:defRPr>
                <a:ln>
                  <a:solidFill>
                    <a:schemeClr val="bg1"/>
                  </a:solidFill>
                </a:ln>
              </a:defRPr>
            </a:lvl1pPr>
          </a:lstStyle>
          <a:p>
            <a:fld id="{799789E6-D0E2-4710-8061-93D156EC641B}" type="slidenum">
              <a:rPr lang="en-US" smtClean="0"/>
              <a:pPr/>
              <a:t>‹#›</a:t>
            </a:fld>
            <a:endParaRPr lang="en-US"/>
          </a:p>
        </p:txBody>
      </p:sp>
    </p:spTree>
    <p:extLst>
      <p:ext uri="{BB962C8B-B14F-4D97-AF65-F5344CB8AC3E}">
        <p14:creationId xmlns:p14="http://schemas.microsoft.com/office/powerpoint/2010/main" val="486809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Plain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84B07-F39B-4FE5-9568-A47B4AD59951}"/>
              </a:ext>
            </a:extLst>
          </p:cNvPr>
          <p:cNvSpPr>
            <a:spLocks noGrp="1"/>
          </p:cNvSpPr>
          <p:nvPr>
            <p:ph type="ctrTitle"/>
          </p:nvPr>
        </p:nvSpPr>
        <p:spPr>
          <a:xfrm>
            <a:off x="1524000" y="1459824"/>
            <a:ext cx="9144000" cy="2387600"/>
          </a:xfrm>
        </p:spPr>
        <p:txBody>
          <a:bodyPr anchor="b">
            <a:normAutofit/>
          </a:bodyPr>
          <a:lstStyle>
            <a:lvl1pPr algn="ctr">
              <a:defRPr sz="7200" b="1">
                <a:solidFill>
                  <a:srgbClr val="FF054B"/>
                </a:solidFill>
                <a:latin typeface="Roboto" panose="02000000000000000000" pitchFamily="2" charset="0"/>
                <a:ea typeface="Roboto" panose="02000000000000000000" pitchFamily="2"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83096C5-406B-4D8E-A253-1DFFA3F9E9A5}"/>
              </a:ext>
            </a:extLst>
          </p:cNvPr>
          <p:cNvSpPr>
            <a:spLocks noGrp="1"/>
          </p:cNvSpPr>
          <p:nvPr>
            <p:ph type="subTitle" idx="1"/>
          </p:nvPr>
        </p:nvSpPr>
        <p:spPr>
          <a:xfrm>
            <a:off x="1524000" y="3902527"/>
            <a:ext cx="9144000" cy="1197429"/>
          </a:xfrm>
        </p:spPr>
        <p:txBody>
          <a:bodyPr>
            <a:normAutofit/>
          </a:bodyPr>
          <a:lstStyle>
            <a:lvl1pPr marL="0" indent="0" algn="ctr">
              <a:buNone/>
              <a:defRPr sz="4400">
                <a:solidFill>
                  <a:srgbClr val="333333"/>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5" name="Footer Placeholder 4">
            <a:extLst>
              <a:ext uri="{FF2B5EF4-FFF2-40B4-BE49-F238E27FC236}">
                <a16:creationId xmlns:a16="http://schemas.microsoft.com/office/drawing/2014/main" id="{4FD4994C-E458-40FC-8686-3E236753A94C}"/>
              </a:ext>
            </a:extLst>
          </p:cNvPr>
          <p:cNvSpPr>
            <a:spLocks noGrp="1"/>
          </p:cNvSpPr>
          <p:nvPr>
            <p:ph type="ftr" sz="quarter" idx="11"/>
          </p:nvPr>
        </p:nvSpPr>
        <p:spPr/>
        <p:txBody>
          <a:bodyPr/>
          <a:lstStyle>
            <a:lvl1pPr>
              <a:defRPr>
                <a:solidFill>
                  <a:srgbClr val="333333"/>
                </a:solidFill>
              </a:defRPr>
            </a:lvl1pPr>
          </a:lstStyle>
          <a:p>
            <a:r>
              <a:rPr lang="en-GB"/>
              <a:t>Dubai Customer Success Team</a:t>
            </a:r>
            <a:endParaRPr lang="en-GB" dirty="0"/>
          </a:p>
        </p:txBody>
      </p:sp>
      <p:sp>
        <p:nvSpPr>
          <p:cNvPr id="6" name="Slide Number Placeholder 5">
            <a:extLst>
              <a:ext uri="{FF2B5EF4-FFF2-40B4-BE49-F238E27FC236}">
                <a16:creationId xmlns:a16="http://schemas.microsoft.com/office/drawing/2014/main" id="{58A07F2B-2D47-40ED-8B6E-E2D3BD06FB26}"/>
              </a:ext>
            </a:extLst>
          </p:cNvPr>
          <p:cNvSpPr>
            <a:spLocks noGrp="1"/>
          </p:cNvSpPr>
          <p:nvPr>
            <p:ph type="sldNum" sz="quarter" idx="12"/>
          </p:nvPr>
        </p:nvSpPr>
        <p:spPr/>
        <p:txBody>
          <a:bodyPr/>
          <a:lstStyle>
            <a:lvl1pPr>
              <a:defRPr>
                <a:solidFill>
                  <a:srgbClr val="333333"/>
                </a:solidFill>
              </a:defRPr>
            </a:lvl1pPr>
          </a:lstStyle>
          <a:p>
            <a:r>
              <a:rPr lang="en-GB"/>
              <a:t>/   </a:t>
            </a:r>
            <a:fld id="{727D5A1C-F77A-4C13-9051-1B1B503ABEB4}" type="slidenum">
              <a:rPr lang="en-GB" smtClean="0"/>
              <a:pPr/>
              <a:t>‹#›</a:t>
            </a:fld>
            <a:endParaRPr lang="en-GB" dirty="0"/>
          </a:p>
        </p:txBody>
      </p:sp>
      <p:sp>
        <p:nvSpPr>
          <p:cNvPr id="7" name="Text Placeholder 6">
            <a:extLst>
              <a:ext uri="{FF2B5EF4-FFF2-40B4-BE49-F238E27FC236}">
                <a16:creationId xmlns:a16="http://schemas.microsoft.com/office/drawing/2014/main" id="{D5DCF6ED-1E77-4042-B82C-94BE8F2C009F}"/>
              </a:ext>
            </a:extLst>
          </p:cNvPr>
          <p:cNvSpPr>
            <a:spLocks noGrp="1"/>
          </p:cNvSpPr>
          <p:nvPr>
            <p:ph type="body" sz="quarter" idx="13" hasCustomPrompt="1"/>
          </p:nvPr>
        </p:nvSpPr>
        <p:spPr>
          <a:xfrm>
            <a:off x="192088" y="188640"/>
            <a:ext cx="2087488" cy="216322"/>
          </a:xfrm>
        </p:spPr>
        <p:txBody>
          <a:bodyPr>
            <a:noAutofit/>
          </a:bodyPr>
          <a:lstStyle>
            <a:lvl1pPr marL="0" indent="0">
              <a:buFontTx/>
              <a:buNone/>
              <a:defRPr sz="1000">
                <a:solidFill>
                  <a:schemeClr val="tx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vl5pPr marL="1828800" indent="0">
              <a:buFontTx/>
              <a:buNone/>
              <a:defRPr sz="1000">
                <a:solidFill>
                  <a:schemeClr val="bg1"/>
                </a:solidFill>
              </a:defRPr>
            </a:lvl5pPr>
          </a:lstStyle>
          <a:p>
            <a:pPr lvl="0"/>
            <a:r>
              <a:rPr lang="en-US" dirty="0"/>
              <a:t>Click to edit subtitle</a:t>
            </a:r>
          </a:p>
        </p:txBody>
      </p:sp>
    </p:spTree>
    <p:extLst>
      <p:ext uri="{BB962C8B-B14F-4D97-AF65-F5344CB8AC3E}">
        <p14:creationId xmlns:p14="http://schemas.microsoft.com/office/powerpoint/2010/main" val="4210485014"/>
      </p:ext>
    </p:extLst>
  </p:cSld>
  <p:clrMapOvr>
    <a:masterClrMapping/>
  </p:clrMapOvr>
  <p:extLst>
    <p:ext uri="{DCECCB84-F9BA-43D5-87BE-67443E8EF086}">
      <p15:sldGuideLst xmlns:p15="http://schemas.microsoft.com/office/powerpoint/2012/main">
        <p15:guide id="1" orient="horz" pos="2160">
          <p15:clr>
            <a:srgbClr val="FBAE40"/>
          </p15:clr>
        </p15:guide>
        <p15:guide id="2" pos="105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Dark R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ABEC-F4C1-4756-9899-0934C4F46A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EB75A8-49A3-4B9A-B4B2-C1D2D0C283DC}"/>
              </a:ext>
            </a:extLst>
          </p:cNvPr>
          <p:cNvSpPr>
            <a:spLocks noGrp="1"/>
          </p:cNvSpPr>
          <p:nvPr>
            <p:ph idx="1"/>
          </p:nvPr>
        </p:nvSpPr>
        <p:spPr>
          <a:xfrm>
            <a:off x="694800" y="1825625"/>
            <a:ext cx="10702800" cy="4057200"/>
          </a:xfrm>
        </p:spPr>
        <p:txBody>
          <a:bodyPr vert="horz" lIns="91440" tIns="45720" rIns="91440" bIns="45720" rtlCol="0">
            <a:normAutofit/>
          </a:bodyPr>
          <a:lstStyle>
            <a:lvl1pPr>
              <a:defRPr lang="en-US"/>
            </a:lvl1pPr>
            <a:lvl2pPr>
              <a:defRPr lang="en-US"/>
            </a:lvl2pPr>
            <a:lvl3pPr>
              <a:defRPr lang="en-US"/>
            </a:lvl3pPr>
            <a:lvl4pPr>
              <a:defRPr lang="en-US"/>
            </a:lvl4pPr>
            <a:lvl5pPr>
              <a:defRPr lang="en-GB"/>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39666CFD-243E-497E-B2B4-81F5680B91DB}"/>
              </a:ext>
            </a:extLst>
          </p:cNvPr>
          <p:cNvSpPr>
            <a:spLocks noGrp="1"/>
          </p:cNvSpPr>
          <p:nvPr>
            <p:ph type="ftr" sz="quarter" idx="11"/>
          </p:nvPr>
        </p:nvSpPr>
        <p:spPr/>
        <p:txBody>
          <a:bodyPr/>
          <a:lstStyle/>
          <a:p>
            <a:r>
              <a:rPr lang="en-GB"/>
              <a:t>Dubai Customer Success Team</a:t>
            </a:r>
          </a:p>
        </p:txBody>
      </p:sp>
      <p:sp>
        <p:nvSpPr>
          <p:cNvPr id="6" name="Slide Number Placeholder 5">
            <a:extLst>
              <a:ext uri="{FF2B5EF4-FFF2-40B4-BE49-F238E27FC236}">
                <a16:creationId xmlns:a16="http://schemas.microsoft.com/office/drawing/2014/main" id="{096A9FCB-A10E-4C74-915D-EADEFEDE4780}"/>
              </a:ext>
            </a:extLst>
          </p:cNvPr>
          <p:cNvSpPr>
            <a:spLocks noGrp="1"/>
          </p:cNvSpPr>
          <p:nvPr>
            <p:ph type="sldNum" sz="quarter" idx="12"/>
          </p:nvPr>
        </p:nvSpPr>
        <p:spPr/>
        <p:txBody>
          <a:bodyPr/>
          <a:lstStyle>
            <a:lvl1pPr>
              <a:defRPr/>
            </a:lvl1pPr>
          </a:lstStyle>
          <a:p>
            <a:r>
              <a:rPr lang="en-GB" dirty="0"/>
              <a:t>/   </a:t>
            </a:r>
            <a:fld id="{727D5A1C-F77A-4C13-9051-1B1B503ABEB4}" type="slidenum">
              <a:rPr lang="en-GB" smtClean="0"/>
              <a:pPr/>
              <a:t>‹#›</a:t>
            </a:fld>
            <a:endParaRPr lang="en-GB" dirty="0"/>
          </a:p>
        </p:txBody>
      </p:sp>
      <p:sp>
        <p:nvSpPr>
          <p:cNvPr id="7" name="Content Placeholder 5">
            <a:extLst>
              <a:ext uri="{FF2B5EF4-FFF2-40B4-BE49-F238E27FC236}">
                <a16:creationId xmlns:a16="http://schemas.microsoft.com/office/drawing/2014/main" id="{0609A0FD-C404-419B-936C-BFD71A5F2839}"/>
              </a:ext>
            </a:extLst>
          </p:cNvPr>
          <p:cNvSpPr>
            <a:spLocks noGrp="1"/>
          </p:cNvSpPr>
          <p:nvPr>
            <p:ph sz="quarter" idx="18" hasCustomPrompt="1"/>
          </p:nvPr>
        </p:nvSpPr>
        <p:spPr>
          <a:xfrm>
            <a:off x="192088" y="188913"/>
            <a:ext cx="2087562" cy="215900"/>
          </a:xfrm>
        </p:spPr>
        <p:txBody>
          <a:bodyPr>
            <a:noAutofit/>
          </a:bodyPr>
          <a:lstStyle>
            <a:lvl1pPr marL="0" indent="0">
              <a:buFontTx/>
              <a:buNone/>
              <a:defRPr sz="1000">
                <a:solidFill>
                  <a:schemeClr val="bg1"/>
                </a:solidFill>
              </a:defRPr>
            </a:lvl1pPr>
            <a:lvl2pPr marL="457200"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a:t>Click to edit Subtitle</a:t>
            </a:r>
            <a:endParaRPr lang="en-GB" dirty="0"/>
          </a:p>
        </p:txBody>
      </p:sp>
    </p:spTree>
    <p:extLst>
      <p:ext uri="{BB962C8B-B14F-4D97-AF65-F5344CB8AC3E}">
        <p14:creationId xmlns:p14="http://schemas.microsoft.com/office/powerpoint/2010/main" val="41004021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5.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Picture 15" descr="Shape, background pattern&#10;&#10;Description automatically generated">
            <a:extLst>
              <a:ext uri="{FF2B5EF4-FFF2-40B4-BE49-F238E27FC236}">
                <a16:creationId xmlns:a16="http://schemas.microsoft.com/office/drawing/2014/main" id="{03B7855E-889B-4783-9C1A-E57960E947B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D5C04074-5F7E-418C-AACB-9FDB7250BA1F}"/>
              </a:ext>
            </a:extLst>
          </p:cNvPr>
          <p:cNvSpPr>
            <a:spLocks noGrp="1"/>
          </p:cNvSpPr>
          <p:nvPr>
            <p:ph type="title"/>
          </p:nvPr>
        </p:nvSpPr>
        <p:spPr>
          <a:xfrm>
            <a:off x="695400" y="589349"/>
            <a:ext cx="10713722" cy="1101339"/>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C24023B1-265F-4187-9770-236ECF88B54E}"/>
              </a:ext>
            </a:extLst>
          </p:cNvPr>
          <p:cNvSpPr>
            <a:spLocks noGrp="1"/>
          </p:cNvSpPr>
          <p:nvPr>
            <p:ph type="body" idx="1"/>
          </p:nvPr>
        </p:nvSpPr>
        <p:spPr>
          <a:xfrm>
            <a:off x="695400" y="1825625"/>
            <a:ext cx="10713722" cy="40561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AC3CEFEB-A4F2-42A3-92BB-5C853C398D96}"/>
              </a:ext>
            </a:extLst>
          </p:cNvPr>
          <p:cNvSpPr>
            <a:spLocks noGrp="1"/>
          </p:cNvSpPr>
          <p:nvPr>
            <p:ph type="ftr" sz="quarter" idx="3"/>
          </p:nvPr>
        </p:nvSpPr>
        <p:spPr>
          <a:xfrm>
            <a:off x="7314821" y="6187336"/>
            <a:ext cx="4114800" cy="365125"/>
          </a:xfrm>
          <a:prstGeom prst="rect">
            <a:avLst/>
          </a:prstGeom>
        </p:spPr>
        <p:txBody>
          <a:bodyPr vert="horz" lIns="91440" tIns="45720" rIns="91440" bIns="45720" rtlCol="0" anchor="ctr"/>
          <a:lstStyle>
            <a:lvl1pPr algn="r">
              <a:defRPr sz="1100" b="1">
                <a:solidFill>
                  <a:schemeClr val="bg1"/>
                </a:solidFill>
                <a:latin typeface="+mn-lt"/>
                <a:ea typeface="Roboto" panose="02000000000000000000" pitchFamily="2" charset="0"/>
              </a:defRPr>
            </a:lvl1pPr>
          </a:lstStyle>
          <a:p>
            <a:r>
              <a:rPr lang="en-GB"/>
              <a:t>Dubai Customer Success Team</a:t>
            </a:r>
            <a:endParaRPr lang="en-GB" dirty="0"/>
          </a:p>
        </p:txBody>
      </p:sp>
      <p:sp>
        <p:nvSpPr>
          <p:cNvPr id="6" name="Slide Number Placeholder 5">
            <a:extLst>
              <a:ext uri="{FF2B5EF4-FFF2-40B4-BE49-F238E27FC236}">
                <a16:creationId xmlns:a16="http://schemas.microsoft.com/office/drawing/2014/main" id="{95B68513-3E63-4923-A772-34D17A350239}"/>
              </a:ext>
            </a:extLst>
          </p:cNvPr>
          <p:cNvSpPr>
            <a:spLocks noGrp="1"/>
          </p:cNvSpPr>
          <p:nvPr>
            <p:ph type="sldNum" sz="quarter" idx="4"/>
          </p:nvPr>
        </p:nvSpPr>
        <p:spPr>
          <a:xfrm>
            <a:off x="11440830" y="6187332"/>
            <a:ext cx="528352" cy="365125"/>
          </a:xfrm>
          <a:prstGeom prst="rect">
            <a:avLst/>
          </a:prstGeom>
        </p:spPr>
        <p:txBody>
          <a:bodyPr vert="horz" lIns="91440" tIns="45720" rIns="91440" bIns="45720" rtlCol="0" anchor="ctr"/>
          <a:lstStyle>
            <a:lvl1pPr algn="r">
              <a:defRPr sz="1100" b="1">
                <a:solidFill>
                  <a:schemeClr val="bg1"/>
                </a:solidFill>
                <a:latin typeface="+mn-lt"/>
                <a:ea typeface="Roboto" panose="02000000000000000000" pitchFamily="2" charset="0"/>
              </a:defRPr>
            </a:lvl1pPr>
          </a:lstStyle>
          <a:p>
            <a:r>
              <a:rPr lang="en-GB" dirty="0"/>
              <a:t>/   </a:t>
            </a:r>
            <a:fld id="{727D5A1C-F77A-4C13-9051-1B1B503ABEB4}" type="slidenum">
              <a:rPr lang="en-GB" smtClean="0"/>
              <a:pPr/>
              <a:t>‹#›</a:t>
            </a:fld>
            <a:endParaRPr lang="en-GB" dirty="0"/>
          </a:p>
        </p:txBody>
      </p:sp>
      <p:cxnSp>
        <p:nvCxnSpPr>
          <p:cNvPr id="12" name="Straight Connector 11">
            <a:extLst>
              <a:ext uri="{FF2B5EF4-FFF2-40B4-BE49-F238E27FC236}">
                <a16:creationId xmlns:a16="http://schemas.microsoft.com/office/drawing/2014/main" id="{12E837CB-3C13-454B-B54B-86C2EBE337A0}"/>
              </a:ext>
            </a:extLst>
          </p:cNvPr>
          <p:cNvCxnSpPr/>
          <p:nvPr userDrawn="1"/>
        </p:nvCxnSpPr>
        <p:spPr>
          <a:xfrm>
            <a:off x="281687" y="5911105"/>
            <a:ext cx="11659635" cy="0"/>
          </a:xfrm>
          <a:prstGeom prst="line">
            <a:avLst/>
          </a:prstGeom>
          <a:ln w="127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9544001"/>
      </p:ext>
    </p:extLst>
  </p:cSld>
  <p:clrMap bg1="lt1" tx1="dk1" bg2="lt2" tx2="dk2" accent1="accent1" accent2="accent2" accent3="accent3" accent4="accent4" accent5="accent5" accent6="accent6" hlink="hlink" folHlink="folHlink"/>
  <p:sldLayoutIdLst>
    <p:sldLayoutId id="2147484028" r:id="rId1"/>
    <p:sldLayoutId id="2147483673" r:id="rId2"/>
    <p:sldLayoutId id="2147484063" r:id="rId3"/>
  </p:sldLayoutIdLst>
  <p:hf hdr="0" dt="0"/>
  <p:txStyles>
    <p:titleStyle>
      <a:lvl1pPr algn="l" defTabSz="914400" rtl="0" eaLnBrk="1" latinLnBrk="0" hangingPunct="1">
        <a:lnSpc>
          <a:spcPct val="90000"/>
        </a:lnSpc>
        <a:spcBef>
          <a:spcPct val="0"/>
        </a:spcBef>
        <a:buNone/>
        <a:defRPr sz="4400" b="1" kern="1200">
          <a:solidFill>
            <a:srgbClr val="333333"/>
          </a:solidFill>
          <a:latin typeface="+mn-lt"/>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Clr>
          <a:srgbClr val="FF1932"/>
        </a:buClr>
        <a:buFont typeface="Roboto" panose="02000000000000000000" pitchFamily="2" charset="0"/>
        <a:buChar char="›"/>
        <a:defRPr sz="2800" kern="1200">
          <a:solidFill>
            <a:srgbClr val="333333"/>
          </a:solidFill>
          <a:latin typeface="+mn-lt"/>
          <a:ea typeface="Roboto" panose="02000000000000000000" pitchFamily="2" charset="0"/>
          <a:cs typeface="+mn-cs"/>
        </a:defRPr>
      </a:lvl1pPr>
      <a:lvl2pPr marL="685800" indent="-228600" algn="l" defTabSz="914400" rtl="0" eaLnBrk="1" latinLnBrk="0" hangingPunct="1">
        <a:lnSpc>
          <a:spcPct val="90000"/>
        </a:lnSpc>
        <a:spcBef>
          <a:spcPts val="500"/>
        </a:spcBef>
        <a:buClr>
          <a:srgbClr val="FF1932"/>
        </a:buClr>
        <a:buFont typeface="Roboto" panose="02000000000000000000" pitchFamily="2" charset="0"/>
        <a:buChar char="›"/>
        <a:defRPr sz="2400" kern="1200">
          <a:solidFill>
            <a:srgbClr val="333333"/>
          </a:solidFill>
          <a:latin typeface="+mn-lt"/>
          <a:ea typeface="Roboto" panose="02000000000000000000" pitchFamily="2" charset="0"/>
          <a:cs typeface="+mn-cs"/>
        </a:defRPr>
      </a:lvl2pPr>
      <a:lvl3pPr marL="1143000" indent="-228600" algn="l" defTabSz="914400" rtl="0" eaLnBrk="1" latinLnBrk="0" hangingPunct="1">
        <a:lnSpc>
          <a:spcPct val="90000"/>
        </a:lnSpc>
        <a:spcBef>
          <a:spcPts val="500"/>
        </a:spcBef>
        <a:buClr>
          <a:srgbClr val="FF1932"/>
        </a:buClr>
        <a:buFont typeface="Roboto" panose="02000000000000000000" pitchFamily="2" charset="0"/>
        <a:buChar char="›"/>
        <a:defRPr sz="2000" kern="1200">
          <a:solidFill>
            <a:srgbClr val="333333"/>
          </a:solidFill>
          <a:latin typeface="+mn-lt"/>
          <a:ea typeface="Roboto" panose="02000000000000000000" pitchFamily="2" charset="0"/>
          <a:cs typeface="+mn-cs"/>
        </a:defRPr>
      </a:lvl3pPr>
      <a:lvl4pPr marL="1600200" indent="-228600" algn="l" defTabSz="914400" rtl="0" eaLnBrk="1" latinLnBrk="0" hangingPunct="1">
        <a:lnSpc>
          <a:spcPct val="90000"/>
        </a:lnSpc>
        <a:spcBef>
          <a:spcPts val="500"/>
        </a:spcBef>
        <a:buClr>
          <a:srgbClr val="FF1932"/>
        </a:buClr>
        <a:buFont typeface="Roboto" panose="02000000000000000000" pitchFamily="2" charset="0"/>
        <a:buChar char="›"/>
        <a:defRPr sz="1800" kern="1200">
          <a:solidFill>
            <a:srgbClr val="333333"/>
          </a:solidFill>
          <a:latin typeface="+mn-lt"/>
          <a:ea typeface="Roboto" panose="02000000000000000000" pitchFamily="2" charset="0"/>
          <a:cs typeface="+mn-cs"/>
        </a:defRPr>
      </a:lvl4pPr>
      <a:lvl5pPr marL="2057400" indent="-228600" algn="l" defTabSz="914400" rtl="0" eaLnBrk="1" latinLnBrk="0" hangingPunct="1">
        <a:lnSpc>
          <a:spcPct val="90000"/>
        </a:lnSpc>
        <a:spcBef>
          <a:spcPts val="500"/>
        </a:spcBef>
        <a:buClr>
          <a:srgbClr val="FF1932"/>
        </a:buClr>
        <a:buFont typeface="Roboto" panose="02000000000000000000" pitchFamily="2" charset="0"/>
        <a:buChar char="›"/>
        <a:defRPr sz="1800" kern="1200">
          <a:solidFill>
            <a:srgbClr val="333333"/>
          </a:solidFill>
          <a:latin typeface="+mn-lt"/>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125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EE22ED-E6F7-466C-AC3C-3B592B73CACE}"/>
              </a:ext>
            </a:extLst>
          </p:cNvPr>
          <p:cNvSpPr>
            <a:spLocks noGrp="1"/>
          </p:cNvSpPr>
          <p:nvPr>
            <p:ph type="title"/>
          </p:nvPr>
        </p:nvSpPr>
        <p:spPr>
          <a:xfrm>
            <a:off x="694800" y="590400"/>
            <a:ext cx="10713600" cy="11016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E6C5DA1-4DB3-49EB-B7F8-B53A8124345F}"/>
              </a:ext>
            </a:extLst>
          </p:cNvPr>
          <p:cNvSpPr>
            <a:spLocks noGrp="1"/>
          </p:cNvSpPr>
          <p:nvPr>
            <p:ph type="body" idx="1"/>
          </p:nvPr>
        </p:nvSpPr>
        <p:spPr>
          <a:xfrm>
            <a:off x="694800" y="1825625"/>
            <a:ext cx="10713600" cy="4057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F1B79F5C-5DC4-48BC-8940-FF60FB12A7E0}"/>
              </a:ext>
            </a:extLst>
          </p:cNvPr>
          <p:cNvSpPr>
            <a:spLocks noGrp="1"/>
          </p:cNvSpPr>
          <p:nvPr>
            <p:ph type="ftr" sz="quarter" idx="3"/>
          </p:nvPr>
        </p:nvSpPr>
        <p:spPr>
          <a:xfrm>
            <a:off x="7315200" y="6188400"/>
            <a:ext cx="4114800" cy="365125"/>
          </a:xfrm>
          <a:prstGeom prst="rect">
            <a:avLst/>
          </a:prstGeom>
        </p:spPr>
        <p:txBody>
          <a:bodyPr vert="horz" lIns="91440" tIns="45720" rIns="91440" bIns="45720" rtlCol="0" anchor="ctr"/>
          <a:lstStyle>
            <a:lvl1pPr algn="r">
              <a:defRPr sz="1100" b="1">
                <a:solidFill>
                  <a:schemeClr val="bg1"/>
                </a:solidFill>
                <a:latin typeface="Roboto" panose="02000000000000000000" pitchFamily="2" charset="0"/>
                <a:ea typeface="Roboto" panose="02000000000000000000" pitchFamily="2" charset="0"/>
              </a:defRPr>
            </a:lvl1pPr>
          </a:lstStyle>
          <a:p>
            <a:r>
              <a:rPr lang="en-GB"/>
              <a:t>Dubai Customer Success Team</a:t>
            </a:r>
            <a:endParaRPr lang="en-GB" dirty="0"/>
          </a:p>
        </p:txBody>
      </p:sp>
      <p:sp>
        <p:nvSpPr>
          <p:cNvPr id="6" name="Slide Number Placeholder 5">
            <a:extLst>
              <a:ext uri="{FF2B5EF4-FFF2-40B4-BE49-F238E27FC236}">
                <a16:creationId xmlns:a16="http://schemas.microsoft.com/office/drawing/2014/main" id="{61801542-71C0-4716-BCC6-324646AA9C01}"/>
              </a:ext>
            </a:extLst>
          </p:cNvPr>
          <p:cNvSpPr>
            <a:spLocks noGrp="1"/>
          </p:cNvSpPr>
          <p:nvPr>
            <p:ph type="sldNum" sz="quarter" idx="4"/>
          </p:nvPr>
        </p:nvSpPr>
        <p:spPr>
          <a:xfrm>
            <a:off x="11440800" y="6188400"/>
            <a:ext cx="529200" cy="365125"/>
          </a:xfrm>
          <a:prstGeom prst="rect">
            <a:avLst/>
          </a:prstGeom>
        </p:spPr>
        <p:txBody>
          <a:bodyPr vert="horz" lIns="91440" tIns="45720" rIns="91440" bIns="45720" rtlCol="0" anchor="ctr"/>
          <a:lstStyle>
            <a:lvl1pPr algn="r">
              <a:defRPr sz="1100" b="1">
                <a:solidFill>
                  <a:schemeClr val="bg1"/>
                </a:solidFill>
                <a:latin typeface="Roboto" panose="02000000000000000000" pitchFamily="2" charset="0"/>
                <a:ea typeface="Roboto" panose="02000000000000000000" pitchFamily="2" charset="0"/>
              </a:defRPr>
            </a:lvl1pPr>
          </a:lstStyle>
          <a:p>
            <a:r>
              <a:rPr lang="en-GB"/>
              <a:t>/   </a:t>
            </a:r>
            <a:fld id="{03FF82C3-45D7-440E-AF90-83E19A77F02A}" type="slidenum">
              <a:rPr lang="en-GB" smtClean="0"/>
              <a:pPr/>
              <a:t>‹#›</a:t>
            </a:fld>
            <a:endParaRPr lang="en-GB" dirty="0"/>
          </a:p>
        </p:txBody>
      </p:sp>
      <p:cxnSp>
        <p:nvCxnSpPr>
          <p:cNvPr id="8" name="Straight Connector 7">
            <a:extLst>
              <a:ext uri="{FF2B5EF4-FFF2-40B4-BE49-F238E27FC236}">
                <a16:creationId xmlns:a16="http://schemas.microsoft.com/office/drawing/2014/main" id="{3864AC68-8257-4ECA-A90C-1CFEDCA79BB1}"/>
              </a:ext>
            </a:extLst>
          </p:cNvPr>
          <p:cNvCxnSpPr/>
          <p:nvPr userDrawn="1"/>
        </p:nvCxnSpPr>
        <p:spPr>
          <a:xfrm>
            <a:off x="281687" y="5911105"/>
            <a:ext cx="11659635" cy="0"/>
          </a:xfrm>
          <a:prstGeom prst="line">
            <a:avLst/>
          </a:prstGeom>
          <a:ln w="12700">
            <a:solidFill>
              <a:srgbClr val="E8431A"/>
            </a:solidFill>
          </a:ln>
        </p:spPr>
        <p:style>
          <a:lnRef idx="1">
            <a:schemeClr val="accent1"/>
          </a:lnRef>
          <a:fillRef idx="0">
            <a:schemeClr val="accent1"/>
          </a:fillRef>
          <a:effectRef idx="0">
            <a:schemeClr val="accent1"/>
          </a:effectRef>
          <a:fontRef idx="minor">
            <a:schemeClr val="tx1"/>
          </a:fontRef>
        </p:style>
      </p:cxnSp>
      <p:pic>
        <p:nvPicPr>
          <p:cNvPr id="9" name="Picture 8" descr="Logo&#10;&#10;Description automatically generated">
            <a:extLst>
              <a:ext uri="{FF2B5EF4-FFF2-40B4-BE49-F238E27FC236}">
                <a16:creationId xmlns:a16="http://schemas.microsoft.com/office/drawing/2014/main" id="{73B22FCF-1D10-4D55-A1D9-78150484BD5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58642" y="641630"/>
            <a:ext cx="674716" cy="674716"/>
          </a:xfrm>
          <a:prstGeom prst="rect">
            <a:avLst/>
          </a:prstGeom>
        </p:spPr>
      </p:pic>
    </p:spTree>
    <p:extLst>
      <p:ext uri="{BB962C8B-B14F-4D97-AF65-F5344CB8AC3E}">
        <p14:creationId xmlns:p14="http://schemas.microsoft.com/office/powerpoint/2010/main" val="513190820"/>
      </p:ext>
    </p:extLst>
  </p:cSld>
  <p:clrMap bg1="lt1" tx1="dk1" bg2="lt2" tx2="dk2" accent1="accent1" accent2="accent2" accent3="accent3" accent4="accent4" accent5="accent5" accent6="accent6" hlink="hlink" folHlink="folHlink"/>
  <p:sldLayoutIdLst>
    <p:sldLayoutId id="2147484021" r:id="rId1"/>
  </p:sldLayoutIdLst>
  <p:hf hdr="0" dt="0"/>
  <p:txStyles>
    <p:titleStyle>
      <a:lvl1pPr algn="l" defTabSz="914400" rtl="0" eaLnBrk="1" latinLnBrk="0" hangingPunct="1">
        <a:lnSpc>
          <a:spcPct val="90000"/>
        </a:lnSpc>
        <a:spcBef>
          <a:spcPct val="0"/>
        </a:spcBef>
        <a:buNone/>
        <a:defRPr sz="4400" kern="1200">
          <a:solidFill>
            <a:schemeClr val="tx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Clr>
          <a:srgbClr val="FF1932"/>
        </a:buClr>
        <a:buFont typeface="Roboto" panose="02000000000000000000" pitchFamily="2" charset="0"/>
        <a:buChar char="›"/>
        <a:defRPr sz="280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Clr>
          <a:srgbClr val="FF1932"/>
        </a:buClr>
        <a:buFont typeface="Roboto" panose="02000000000000000000" pitchFamily="2" charset="0"/>
        <a:buChar char="›"/>
        <a:defRPr sz="240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Clr>
          <a:srgbClr val="FF1932"/>
        </a:buClr>
        <a:buFont typeface="Roboto" panose="02000000000000000000" pitchFamily="2" charset="0"/>
        <a:buChar char="›"/>
        <a:defRPr sz="200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Clr>
          <a:srgbClr val="FF1932"/>
        </a:buClr>
        <a:buFont typeface="Roboto" panose="02000000000000000000" pitchFamily="2" charset="0"/>
        <a:buChar char="›"/>
        <a:defRPr sz="18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Clr>
          <a:srgbClr val="FF1932"/>
        </a:buClr>
        <a:buFont typeface="Roboto" panose="02000000000000000000" pitchFamily="2" charset="0"/>
        <a:buChar char="›"/>
        <a:defRPr sz="18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E8431A"/>
        </a:solidFill>
        <a:effectLst/>
      </p:bgPr>
    </p:bg>
    <p:spTree>
      <p:nvGrpSpPr>
        <p:cNvPr id="1" name=""/>
        <p:cNvGrpSpPr/>
        <p:nvPr/>
      </p:nvGrpSpPr>
      <p:grpSpPr>
        <a:xfrm>
          <a:off x="0" y="0"/>
          <a:ext cx="0" cy="0"/>
          <a:chOff x="0" y="0"/>
          <a:chExt cx="0" cy="0"/>
        </a:xfrm>
      </p:grpSpPr>
      <p:pic>
        <p:nvPicPr>
          <p:cNvPr id="11" name="Picture 10" descr="Shape, background pattern&#10;&#10;Description automatically generated">
            <a:extLst>
              <a:ext uri="{FF2B5EF4-FFF2-40B4-BE49-F238E27FC236}">
                <a16:creationId xmlns:a16="http://schemas.microsoft.com/office/drawing/2014/main" id="{0ECB0F3E-3DB6-492C-A43C-C07B343494E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F6AD06D-911C-4940-8DE2-DDA0FE773315}"/>
              </a:ext>
            </a:extLst>
          </p:cNvPr>
          <p:cNvSpPr>
            <a:spLocks noGrp="1"/>
          </p:cNvSpPr>
          <p:nvPr>
            <p:ph type="title"/>
          </p:nvPr>
        </p:nvSpPr>
        <p:spPr>
          <a:xfrm>
            <a:off x="694800" y="590400"/>
            <a:ext cx="10713600" cy="11016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FC520B5-BAFC-44E0-8869-2404465A8B2E}"/>
              </a:ext>
            </a:extLst>
          </p:cNvPr>
          <p:cNvSpPr>
            <a:spLocks noGrp="1"/>
          </p:cNvSpPr>
          <p:nvPr>
            <p:ph type="body" idx="1"/>
          </p:nvPr>
        </p:nvSpPr>
        <p:spPr>
          <a:xfrm>
            <a:off x="695400" y="1825624"/>
            <a:ext cx="10713600" cy="405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380C7BAB-B463-483F-8306-712F2CF3B7D4}"/>
              </a:ext>
            </a:extLst>
          </p:cNvPr>
          <p:cNvSpPr>
            <a:spLocks noGrp="1"/>
          </p:cNvSpPr>
          <p:nvPr>
            <p:ph type="ftr" sz="quarter" idx="3"/>
          </p:nvPr>
        </p:nvSpPr>
        <p:spPr>
          <a:xfrm>
            <a:off x="7315200" y="6188400"/>
            <a:ext cx="4114800" cy="365125"/>
          </a:xfrm>
          <a:prstGeom prst="rect">
            <a:avLst/>
          </a:prstGeom>
        </p:spPr>
        <p:txBody>
          <a:bodyPr vert="horz" lIns="91440" tIns="45720" rIns="91440" bIns="45720" rtlCol="0" anchor="ctr"/>
          <a:lstStyle>
            <a:lvl1pPr algn="r">
              <a:defRPr sz="1100" b="1">
                <a:solidFill>
                  <a:schemeClr val="bg1"/>
                </a:solidFill>
                <a:latin typeface="Roboto" panose="02000000000000000000" pitchFamily="2" charset="0"/>
                <a:ea typeface="Roboto" panose="02000000000000000000" pitchFamily="2" charset="0"/>
              </a:defRPr>
            </a:lvl1pPr>
          </a:lstStyle>
          <a:p>
            <a:r>
              <a:rPr lang="en-GB"/>
              <a:t>Dubai Customer Success Team</a:t>
            </a:r>
          </a:p>
        </p:txBody>
      </p:sp>
      <p:sp>
        <p:nvSpPr>
          <p:cNvPr id="6" name="Slide Number Placeholder 5">
            <a:extLst>
              <a:ext uri="{FF2B5EF4-FFF2-40B4-BE49-F238E27FC236}">
                <a16:creationId xmlns:a16="http://schemas.microsoft.com/office/drawing/2014/main" id="{B6327CF6-7DB9-4063-8336-B792F0E0DA25}"/>
              </a:ext>
            </a:extLst>
          </p:cNvPr>
          <p:cNvSpPr>
            <a:spLocks noGrp="1"/>
          </p:cNvSpPr>
          <p:nvPr>
            <p:ph type="sldNum" sz="quarter" idx="4"/>
          </p:nvPr>
        </p:nvSpPr>
        <p:spPr>
          <a:xfrm>
            <a:off x="11440800" y="6188400"/>
            <a:ext cx="529200" cy="365125"/>
          </a:xfrm>
          <a:prstGeom prst="rect">
            <a:avLst/>
          </a:prstGeom>
        </p:spPr>
        <p:txBody>
          <a:bodyPr vert="horz" lIns="91440" tIns="45720" rIns="91440" bIns="45720" rtlCol="0" anchor="ctr"/>
          <a:lstStyle>
            <a:lvl1pPr algn="r">
              <a:defRPr sz="1100">
                <a:solidFill>
                  <a:schemeClr val="bg1"/>
                </a:solidFill>
                <a:latin typeface="Roboto" panose="02000000000000000000" pitchFamily="2" charset="0"/>
                <a:ea typeface="Roboto" panose="02000000000000000000" pitchFamily="2" charset="0"/>
              </a:defRPr>
            </a:lvl1pPr>
          </a:lstStyle>
          <a:p>
            <a:r>
              <a:rPr lang="en-GB" dirty="0"/>
              <a:t>/   </a:t>
            </a:r>
            <a:fld id="{727D5A1C-F77A-4C13-9051-1B1B503ABEB4}" type="slidenum">
              <a:rPr lang="en-GB" smtClean="0"/>
              <a:pPr/>
              <a:t>‹#›</a:t>
            </a:fld>
            <a:endParaRPr lang="en-GB" dirty="0"/>
          </a:p>
        </p:txBody>
      </p:sp>
      <p:cxnSp>
        <p:nvCxnSpPr>
          <p:cNvPr id="8" name="Straight Connector 7">
            <a:extLst>
              <a:ext uri="{FF2B5EF4-FFF2-40B4-BE49-F238E27FC236}">
                <a16:creationId xmlns:a16="http://schemas.microsoft.com/office/drawing/2014/main" id="{A4D2945C-00EC-4E2B-9FAF-007639DD8FC9}"/>
              </a:ext>
            </a:extLst>
          </p:cNvPr>
          <p:cNvCxnSpPr/>
          <p:nvPr userDrawn="1"/>
        </p:nvCxnSpPr>
        <p:spPr>
          <a:xfrm>
            <a:off x="306302" y="5911389"/>
            <a:ext cx="1160342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descr="Text&#10;&#10;Description automatically generated">
            <a:extLst>
              <a:ext uri="{FF2B5EF4-FFF2-40B4-BE49-F238E27FC236}">
                <a16:creationId xmlns:a16="http://schemas.microsoft.com/office/drawing/2014/main" id="{7FFA25B7-7FDB-4184-A919-DD50030B825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2184" y="6141054"/>
            <a:ext cx="459816" cy="459816"/>
          </a:xfrm>
          <a:prstGeom prst="rect">
            <a:avLst/>
          </a:prstGeom>
        </p:spPr>
      </p:pic>
    </p:spTree>
    <p:extLst>
      <p:ext uri="{BB962C8B-B14F-4D97-AF65-F5344CB8AC3E}">
        <p14:creationId xmlns:p14="http://schemas.microsoft.com/office/powerpoint/2010/main" val="1501646828"/>
      </p:ext>
    </p:extLst>
  </p:cSld>
  <p:clrMap bg1="lt1" tx1="dk1" bg2="lt2" tx2="dk2" accent1="accent1" accent2="accent2" accent3="accent3" accent4="accent4" accent5="accent5" accent6="accent6" hlink="hlink" folHlink="folHlink"/>
  <p:sldLayoutIdLst>
    <p:sldLayoutId id="2147483878" r:id="rId1"/>
  </p:sldLayoutIdLst>
  <p:hf hdr="0" dt="0"/>
  <p:txStyles>
    <p:titleStyle>
      <a:lvl1pPr algn="l" defTabSz="914400" rtl="0" eaLnBrk="1" latinLnBrk="0" hangingPunct="1">
        <a:lnSpc>
          <a:spcPct val="90000"/>
        </a:lnSpc>
        <a:spcBef>
          <a:spcPct val="0"/>
        </a:spcBef>
        <a:buNone/>
        <a:defRPr sz="4400" kern="1200">
          <a:solidFill>
            <a:schemeClr val="bg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Roboto" panose="02000000000000000000" pitchFamily="2" charset="0"/>
        <a:buChar char="›"/>
        <a:defRPr sz="2800" kern="1200">
          <a:solidFill>
            <a:schemeClr val="bg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Roboto" panose="02000000000000000000" pitchFamily="2" charset="0"/>
        <a:buChar char="›"/>
        <a:defRPr sz="24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Roboto" panose="02000000000000000000" pitchFamily="2"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Roboto" panose="02000000000000000000" pitchFamily="2" charset="0"/>
        <a:buChar char="›"/>
        <a:defRPr sz="18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Roboto" panose="02000000000000000000" pitchFamily="2" charset="0"/>
        <a:buChar char="›"/>
        <a:defRPr sz="18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ekaterina.kiva@ite.grou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ite-eurasian.com/sharedmedia/Hotel_list_with_promocode_eng.pdf" TargetMode="External"/><Relationship Id="rId1" Type="http://schemas.openxmlformats.org/officeDocument/2006/relationships/slideLayout" Target="../slideLayouts/slideLayout5.xml"/><Relationship Id="rId6" Type="http://schemas.openxmlformats.org/officeDocument/2006/relationships/hyperlink" Target="https://www.ite-eurasian.com/sharedmedia/Hotel_list_with_promocode_rus.pdf" TargetMode="External"/><Relationship Id="rId5" Type="http://schemas.openxmlformats.org/officeDocument/2006/relationships/image" Target="../media/image9.png"/><Relationship Id="rId4" Type="http://schemas.openxmlformats.org/officeDocument/2006/relationships/hyperlink" Target="https://www.ite-eurasian.com/sharedmedia/flights_to_from_moscow.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a:extLst>
              <a:ext uri="{FF2B5EF4-FFF2-40B4-BE49-F238E27FC236}">
                <a16:creationId xmlns:a16="http://schemas.microsoft.com/office/drawing/2014/main" id="{2DAFB5D4-C0A3-420E-AB92-42E2AA33B94E}"/>
              </a:ext>
            </a:extLst>
          </p:cNvPr>
          <p:cNvSpPr>
            <a:spLocks noGrp="1"/>
          </p:cNvSpPr>
          <p:nvPr>
            <p:ph type="sldNum" sz="quarter" idx="12"/>
          </p:nvPr>
        </p:nvSpPr>
        <p:spPr>
          <a:xfrm>
            <a:off x="11440800" y="6188400"/>
            <a:ext cx="529200" cy="365125"/>
          </a:xfrm>
        </p:spPr>
        <p:txBody>
          <a:bodyPr/>
          <a:lstStyle/>
          <a:p>
            <a:r>
              <a:rPr lang="en-GB" dirty="0">
                <a:ln>
                  <a:noFill/>
                </a:ln>
              </a:rPr>
              <a:t>/   </a:t>
            </a:r>
            <a:fld id="{727D5A1C-F77A-4C13-9051-1B1B503ABEB4}" type="slidenum">
              <a:rPr lang="en-GB" smtClean="0">
                <a:ln>
                  <a:noFill/>
                </a:ln>
              </a:rPr>
              <a:pPr/>
              <a:t>1</a:t>
            </a:fld>
            <a:endParaRPr lang="en-GB" dirty="0">
              <a:ln>
                <a:noFill/>
              </a:ln>
            </a:endParaRPr>
          </a:p>
        </p:txBody>
      </p:sp>
      <p:sp>
        <p:nvSpPr>
          <p:cNvPr id="8" name="Title 7">
            <a:extLst>
              <a:ext uri="{FF2B5EF4-FFF2-40B4-BE49-F238E27FC236}">
                <a16:creationId xmlns:a16="http://schemas.microsoft.com/office/drawing/2014/main" id="{D0D5A4AD-72BD-417D-901E-BD38827B4D3E}"/>
              </a:ext>
            </a:extLst>
          </p:cNvPr>
          <p:cNvSpPr>
            <a:spLocks noGrp="1"/>
          </p:cNvSpPr>
          <p:nvPr>
            <p:ph type="ctrTitle"/>
          </p:nvPr>
        </p:nvSpPr>
        <p:spPr>
          <a:xfrm>
            <a:off x="1524000" y="2016598"/>
            <a:ext cx="9144000" cy="2387600"/>
          </a:xfrm>
        </p:spPr>
        <p:txBody>
          <a:bodyPr>
            <a:normAutofit/>
          </a:bodyPr>
          <a:lstStyle/>
          <a:p>
            <a:r>
              <a:rPr lang="en-US" sz="4800" b="1" dirty="0">
                <a:solidFill>
                  <a:schemeClr val="bg1"/>
                </a:solidFill>
                <a:latin typeface="Montserrat SemiBold" pitchFamily="2" charset="0"/>
              </a:rPr>
              <a:t>ITE </a:t>
            </a:r>
            <a:r>
              <a:rPr lang="en-US" sz="4800" dirty="0">
                <a:solidFill>
                  <a:schemeClr val="bg1"/>
                </a:solidFill>
                <a:latin typeface="Montserrat SemiBold" pitchFamily="2" charset="0"/>
              </a:rPr>
              <a:t>Group</a:t>
            </a:r>
            <a:br>
              <a:rPr lang="en-US" sz="4800" b="1" dirty="0">
                <a:solidFill>
                  <a:schemeClr val="bg1"/>
                </a:solidFill>
                <a:latin typeface="Montserrat SemiBold" pitchFamily="2" charset="0"/>
              </a:rPr>
            </a:br>
            <a:r>
              <a:rPr lang="en-US" sz="4800" b="1" dirty="0">
                <a:solidFill>
                  <a:schemeClr val="bg1"/>
                </a:solidFill>
                <a:latin typeface="Montserrat SemiBold" pitchFamily="2" charset="0"/>
              </a:rPr>
              <a:t>Entry Rules guidance </a:t>
            </a:r>
            <a:endParaRPr lang="en-US" sz="4800" dirty="0">
              <a:solidFill>
                <a:schemeClr val="bg1"/>
              </a:solidFill>
              <a:latin typeface="Montserrat SemiBold" pitchFamily="2" charset="0"/>
            </a:endParaRPr>
          </a:p>
        </p:txBody>
      </p:sp>
      <p:pic>
        <p:nvPicPr>
          <p:cNvPr id="16" name="Picture 15" descr="Text&#10;&#10;Description automatically generated">
            <a:extLst>
              <a:ext uri="{FF2B5EF4-FFF2-40B4-BE49-F238E27FC236}">
                <a16:creationId xmlns:a16="http://schemas.microsoft.com/office/drawing/2014/main" id="{4DE46254-6FD2-4C1C-86FB-E0280388F1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8755" y="942108"/>
            <a:ext cx="1074490" cy="1074490"/>
          </a:xfrm>
          <a:prstGeom prst="rect">
            <a:avLst/>
          </a:prstGeom>
        </p:spPr>
      </p:pic>
    </p:spTree>
    <p:extLst>
      <p:ext uri="{BB962C8B-B14F-4D97-AF65-F5344CB8AC3E}">
        <p14:creationId xmlns:p14="http://schemas.microsoft.com/office/powerpoint/2010/main" val="516930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CC8A6-D54C-40A4-A288-B1A3E566E4FD}"/>
              </a:ext>
            </a:extLst>
          </p:cNvPr>
          <p:cNvSpPr>
            <a:spLocks noGrp="1"/>
          </p:cNvSpPr>
          <p:nvPr>
            <p:ph type="ctrTitle"/>
          </p:nvPr>
        </p:nvSpPr>
        <p:spPr>
          <a:xfrm>
            <a:off x="1524000" y="1677798"/>
            <a:ext cx="9144000" cy="3280096"/>
          </a:xfrm>
        </p:spPr>
        <p:txBody>
          <a:bodyPr>
            <a:normAutofit/>
          </a:bodyPr>
          <a:lstStyle/>
          <a:p>
            <a:r>
              <a:rPr lang="en-US" sz="6600" b="0" dirty="0">
                <a:solidFill>
                  <a:srgbClr val="E8431A"/>
                </a:solidFill>
                <a:latin typeface="Montserrat SemiBold" pitchFamily="2" charset="0"/>
              </a:rPr>
              <a:t>Thank you!</a:t>
            </a:r>
            <a:br>
              <a:rPr lang="en-US" sz="1100" dirty="0">
                <a:solidFill>
                  <a:srgbClr val="E8431A"/>
                </a:solidFill>
                <a:latin typeface="Montserrat SemiBold" pitchFamily="2" charset="0"/>
              </a:rPr>
            </a:br>
            <a:r>
              <a:rPr lang="en-GB" sz="1400" b="0" dirty="0">
                <a:solidFill>
                  <a:srgbClr val="E8431A"/>
                </a:solidFill>
                <a:latin typeface="Montserrat" pitchFamily="2" charset="0"/>
              </a:rPr>
              <a:t>For more information, contact us at:</a:t>
            </a:r>
            <a:br>
              <a:rPr lang="en-GB" sz="1400" b="0" dirty="0">
                <a:solidFill>
                  <a:srgbClr val="E8431A"/>
                </a:solidFill>
                <a:latin typeface="Montserrat" pitchFamily="2" charset="0"/>
              </a:rPr>
            </a:br>
            <a:br>
              <a:rPr lang="en-GB" sz="1400" b="0" dirty="0">
                <a:solidFill>
                  <a:srgbClr val="E8431A"/>
                </a:solidFill>
                <a:latin typeface="Montserrat" pitchFamily="2" charset="0"/>
              </a:rPr>
            </a:br>
            <a:br>
              <a:rPr lang="en-GB" sz="1400" b="0" dirty="0">
                <a:solidFill>
                  <a:srgbClr val="E8431A"/>
                </a:solidFill>
                <a:latin typeface="Montserrat" pitchFamily="2" charset="0"/>
              </a:rPr>
            </a:br>
            <a:r>
              <a:rPr lang="en-US" sz="1600" b="0" dirty="0">
                <a:solidFill>
                  <a:srgbClr val="E8431A"/>
                </a:solidFill>
                <a:latin typeface="Montserrat" pitchFamily="2" charset="0"/>
              </a:rPr>
              <a:t>Ekaterina Kiva</a:t>
            </a:r>
            <a:br>
              <a:rPr lang="en-US" sz="1400" b="0" dirty="0">
                <a:solidFill>
                  <a:srgbClr val="E8431A"/>
                </a:solidFill>
                <a:latin typeface="Montserrat" pitchFamily="2" charset="0"/>
              </a:rPr>
            </a:br>
            <a:r>
              <a:rPr lang="en-US" sz="1400" b="0" dirty="0">
                <a:solidFill>
                  <a:srgbClr val="E8431A"/>
                </a:solidFill>
                <a:latin typeface="Montserrat" pitchFamily="2" charset="0"/>
              </a:rPr>
              <a:t>Government Relations Manager</a:t>
            </a:r>
            <a:br>
              <a:rPr lang="en-US" sz="1400" b="0" dirty="0">
                <a:solidFill>
                  <a:srgbClr val="E8431A"/>
                </a:solidFill>
                <a:latin typeface="Montserrat" pitchFamily="2" charset="0"/>
              </a:rPr>
            </a:br>
            <a:r>
              <a:rPr lang="en-US" sz="1400" b="0" dirty="0" err="1">
                <a:solidFill>
                  <a:srgbClr val="E8431A"/>
                </a:solidFill>
                <a:latin typeface="Montserrat" pitchFamily="2" charset="0"/>
              </a:rPr>
              <a:t>ekaterina.kiva@ite.group</a:t>
            </a:r>
            <a:r>
              <a:rPr lang="en-US" sz="1400" b="0" dirty="0">
                <a:solidFill>
                  <a:srgbClr val="E8431A"/>
                </a:solidFill>
                <a:latin typeface="Montserrat" pitchFamily="2" charset="0"/>
              </a:rPr>
              <a:t> </a:t>
            </a:r>
            <a:br>
              <a:rPr lang="en-US" sz="1400" b="0" dirty="0">
                <a:solidFill>
                  <a:srgbClr val="E8431A"/>
                </a:solidFill>
                <a:latin typeface="Montserrat" pitchFamily="2" charset="0"/>
              </a:rPr>
            </a:br>
            <a:r>
              <a:rPr lang="en-US" sz="1400" b="0" dirty="0">
                <a:solidFill>
                  <a:srgbClr val="E8431A"/>
                </a:solidFill>
                <a:latin typeface="Montserrat" pitchFamily="2" charset="0"/>
              </a:rPr>
              <a:t>+7-969-192-75-16</a:t>
            </a:r>
            <a:br>
              <a:rPr lang="en-US" sz="1400" dirty="0">
                <a:solidFill>
                  <a:srgbClr val="E8431A"/>
                </a:solidFill>
                <a:latin typeface="Montserrat SemiBold" pitchFamily="2" charset="0"/>
              </a:rPr>
            </a:br>
            <a:endParaRPr lang="en-US" sz="1400" dirty="0">
              <a:solidFill>
                <a:srgbClr val="E8431A"/>
              </a:solidFill>
              <a:latin typeface="Montserrat SemiBold" pitchFamily="2" charset="0"/>
            </a:endParaRPr>
          </a:p>
        </p:txBody>
      </p:sp>
      <p:sp>
        <p:nvSpPr>
          <p:cNvPr id="5" name="Slide Number Placeholder 4">
            <a:extLst>
              <a:ext uri="{FF2B5EF4-FFF2-40B4-BE49-F238E27FC236}">
                <a16:creationId xmlns:a16="http://schemas.microsoft.com/office/drawing/2014/main" id="{CC1A282E-048B-42D3-829D-03AB55D05DE7}"/>
              </a:ext>
            </a:extLst>
          </p:cNvPr>
          <p:cNvSpPr>
            <a:spLocks noGrp="1"/>
          </p:cNvSpPr>
          <p:nvPr>
            <p:ph type="sldNum" sz="quarter" idx="12"/>
          </p:nvPr>
        </p:nvSpPr>
        <p:spPr/>
        <p:txBody>
          <a:bodyPr/>
          <a:lstStyle/>
          <a:p>
            <a:r>
              <a:rPr lang="en-GB"/>
              <a:t>/   </a:t>
            </a:r>
            <a:fld id="{727D5A1C-F77A-4C13-9051-1B1B503ABEB4}" type="slidenum">
              <a:rPr lang="en-GB" smtClean="0"/>
              <a:pPr/>
              <a:t>10</a:t>
            </a:fld>
            <a:endParaRPr lang="en-GB" dirty="0"/>
          </a:p>
        </p:txBody>
      </p:sp>
    </p:spTree>
    <p:extLst>
      <p:ext uri="{BB962C8B-B14F-4D97-AF65-F5344CB8AC3E}">
        <p14:creationId xmlns:p14="http://schemas.microsoft.com/office/powerpoint/2010/main" val="122094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672B25-2897-4DBD-BD22-967F263DE0D2}"/>
              </a:ext>
            </a:extLst>
          </p:cNvPr>
          <p:cNvSpPr>
            <a:spLocks noGrp="1"/>
          </p:cNvSpPr>
          <p:nvPr>
            <p:ph type="sldNum" sz="quarter" idx="12"/>
          </p:nvPr>
        </p:nvSpPr>
        <p:spPr/>
        <p:txBody>
          <a:bodyPr/>
          <a:lstStyle/>
          <a:p>
            <a:r>
              <a:rPr lang="en-GB"/>
              <a:t>/   </a:t>
            </a:r>
            <a:fld id="{727D5A1C-F77A-4C13-9051-1B1B503ABEB4}" type="slidenum">
              <a:rPr lang="en-GB" smtClean="0"/>
              <a:pPr/>
              <a:t>2</a:t>
            </a:fld>
            <a:endParaRPr lang="en-GB" dirty="0"/>
          </a:p>
        </p:txBody>
      </p:sp>
      <p:sp>
        <p:nvSpPr>
          <p:cNvPr id="9" name="TextBox 8">
            <a:extLst>
              <a:ext uri="{FF2B5EF4-FFF2-40B4-BE49-F238E27FC236}">
                <a16:creationId xmlns:a16="http://schemas.microsoft.com/office/drawing/2014/main" id="{EE9E742B-7B92-4274-BA4C-51BD28B5609D}"/>
              </a:ext>
            </a:extLst>
          </p:cNvPr>
          <p:cNvSpPr txBox="1"/>
          <p:nvPr/>
        </p:nvSpPr>
        <p:spPr>
          <a:xfrm>
            <a:off x="364112" y="137763"/>
            <a:ext cx="11463776" cy="4031873"/>
          </a:xfrm>
          <a:prstGeom prst="rect">
            <a:avLst/>
          </a:prstGeom>
          <a:noFill/>
        </p:spPr>
        <p:txBody>
          <a:bodyPr wrap="square" rtlCol="0">
            <a:spAutoFit/>
          </a:bodyPr>
          <a:lstStyle/>
          <a:p>
            <a:pPr marL="0" marR="0" algn="ctr">
              <a:spcBef>
                <a:spcPts val="0"/>
              </a:spcBef>
              <a:spcAft>
                <a:spcPts val="0"/>
              </a:spcAft>
            </a:pPr>
            <a:r>
              <a:rPr lang="en-US" sz="1600" dirty="0">
                <a:solidFill>
                  <a:srgbClr val="0D0D0D"/>
                </a:solidFill>
                <a:effectLst/>
                <a:latin typeface="Montserrat" pitchFamily="2" charset="0"/>
                <a:ea typeface="Calibri" panose="020F0502020204030204" pitchFamily="34" charset="0"/>
              </a:rPr>
              <a:t>Dear colleagues and partners!</a:t>
            </a:r>
            <a:endParaRPr lang="en-US" sz="1600" dirty="0">
              <a:effectLst/>
              <a:latin typeface="Montserrat" pitchFamily="2" charset="0"/>
              <a:ea typeface="Calibri" panose="020F0502020204030204" pitchFamily="34" charset="0"/>
            </a:endParaRPr>
          </a:p>
          <a:p>
            <a:pPr marL="0" marR="0">
              <a:spcBef>
                <a:spcPts val="0"/>
              </a:spcBef>
              <a:spcAft>
                <a:spcPts val="0"/>
              </a:spcAft>
            </a:pPr>
            <a:r>
              <a:rPr lang="en-US" sz="1600" dirty="0">
                <a:solidFill>
                  <a:srgbClr val="0D0D0D"/>
                </a:solidFill>
                <a:effectLst/>
                <a:ea typeface="Calibri" panose="020F0502020204030204" pitchFamily="34" charset="0"/>
              </a:rPr>
              <a:t> </a:t>
            </a:r>
            <a:endParaRPr lang="en-US" sz="1600" dirty="0">
              <a:solidFill>
                <a:srgbClr val="0D0D0D"/>
              </a:solidFill>
              <a:ea typeface="Calibri" panose="020F0502020204030204" pitchFamily="34" charset="0"/>
            </a:endParaRPr>
          </a:p>
          <a:p>
            <a:pPr algn="l"/>
            <a:r>
              <a:rPr lang="en-US" sz="1600" b="0" i="0" dirty="0">
                <a:effectLst/>
                <a:latin typeface="Montserrat" pitchFamily="2" charset="0"/>
              </a:rPr>
              <a:t>Due to the stabilization of the situation in the country and in the world, we inform you that the Organizer does not provide visa services for participants and guests of exhibitions. This decision was made in order to optimize business processes and efficient use of labor resources.</a:t>
            </a:r>
          </a:p>
          <a:p>
            <a:pPr algn="l"/>
            <a:endParaRPr lang="en-US" sz="1600" dirty="0">
              <a:latin typeface="Montserrat" pitchFamily="2" charset="0"/>
              <a:ea typeface="Calibri" panose="020F0502020204030204" pitchFamily="34" charset="0"/>
            </a:endParaRPr>
          </a:p>
          <a:p>
            <a:pPr algn="l"/>
            <a:r>
              <a:rPr lang="en-US" sz="1600" dirty="0">
                <a:effectLst/>
                <a:latin typeface="Montserrat" pitchFamily="2" charset="0"/>
                <a:ea typeface="Calibri" panose="020F0502020204030204" pitchFamily="34" charset="0"/>
              </a:rPr>
              <a:t>At the same time, we will continue to advise you on all visa support issues.</a:t>
            </a:r>
          </a:p>
          <a:p>
            <a:pPr algn="l"/>
            <a:endParaRPr lang="en-US" sz="1600" dirty="0">
              <a:effectLst/>
              <a:latin typeface="Montserrat" pitchFamily="2" charset="0"/>
              <a:ea typeface="Calibri" panose="020F0502020204030204" pitchFamily="34" charset="0"/>
            </a:endParaRPr>
          </a:p>
          <a:p>
            <a:pPr algn="ctr"/>
            <a:r>
              <a:rPr lang="en-US" sz="1600" dirty="0">
                <a:effectLst/>
                <a:latin typeface="Montserrat" pitchFamily="2" charset="0"/>
                <a:ea typeface="Calibri" panose="020F0502020204030204" pitchFamily="34" charset="0"/>
              </a:rPr>
              <a:t>Contact person from ITE Group:</a:t>
            </a:r>
          </a:p>
          <a:p>
            <a:pPr algn="ctr"/>
            <a:r>
              <a:rPr lang="en-US" sz="1600" dirty="0">
                <a:effectLst/>
                <a:latin typeface="Montserrat" pitchFamily="2" charset="0"/>
                <a:ea typeface="Calibri" panose="020F0502020204030204" pitchFamily="34" charset="0"/>
              </a:rPr>
              <a:t>Ekaterina Kiva</a:t>
            </a:r>
          </a:p>
          <a:p>
            <a:pPr algn="ctr"/>
            <a:r>
              <a:rPr lang="en-US" sz="1600" dirty="0">
                <a:effectLst/>
                <a:latin typeface="Montserrat" pitchFamily="2" charset="0"/>
                <a:ea typeface="Calibri" panose="020F0502020204030204" pitchFamily="34" charset="0"/>
              </a:rPr>
              <a:t>Government Relations Manager</a:t>
            </a:r>
          </a:p>
          <a:p>
            <a:pPr algn="ctr"/>
            <a:r>
              <a:rPr lang="en-US" sz="1600" dirty="0" err="1">
                <a:solidFill>
                  <a:srgbClr val="E8431A"/>
                </a:solidFill>
                <a:effectLst/>
                <a:latin typeface="Montserrat" pitchFamily="2" charset="0"/>
                <a:ea typeface="Calibri" panose="020F0502020204030204" pitchFamily="34" charset="0"/>
                <a:hlinkClick r:id="rId2">
                  <a:extLst>
                    <a:ext uri="{A12FA001-AC4F-418D-AE19-62706E023703}">
                      <ahyp:hlinkClr xmlns:ahyp="http://schemas.microsoft.com/office/drawing/2018/hyperlinkcolor" val="tx"/>
                    </a:ext>
                  </a:extLst>
                </a:hlinkClick>
              </a:rPr>
              <a:t>ekaterina.kiva@ite.group</a:t>
            </a:r>
            <a:r>
              <a:rPr lang="en-US" sz="1600" dirty="0">
                <a:solidFill>
                  <a:srgbClr val="E8431A"/>
                </a:solidFill>
                <a:latin typeface="Montserrat" pitchFamily="2" charset="0"/>
                <a:ea typeface="Calibri" panose="020F0502020204030204" pitchFamily="34" charset="0"/>
              </a:rPr>
              <a:t> </a:t>
            </a:r>
            <a:br>
              <a:rPr lang="en-US" sz="1600" dirty="0">
                <a:latin typeface="Montserrat" pitchFamily="2" charset="0"/>
                <a:ea typeface="Calibri" panose="020F0502020204030204" pitchFamily="34" charset="0"/>
              </a:rPr>
            </a:br>
            <a:r>
              <a:rPr lang="en-US" sz="1600" dirty="0">
                <a:effectLst/>
                <a:latin typeface="Montserrat" pitchFamily="2" charset="0"/>
                <a:ea typeface="Calibri" panose="020F0502020204030204" pitchFamily="34" charset="0"/>
              </a:rPr>
              <a:t>+7 (969) 192-75-16</a:t>
            </a:r>
            <a:br>
              <a:rPr lang="en-US" sz="1600" dirty="0">
                <a:effectLst/>
                <a:ea typeface="Calibri" panose="020F0502020204030204" pitchFamily="34" charset="0"/>
              </a:rPr>
            </a:br>
            <a:br>
              <a:rPr lang="en-US" sz="1600" dirty="0">
                <a:effectLst/>
                <a:ea typeface="Calibri" panose="020F0502020204030204" pitchFamily="34" charset="0"/>
              </a:rPr>
            </a:br>
            <a:br>
              <a:rPr lang="en-US" sz="1600" dirty="0">
                <a:effectLst/>
                <a:ea typeface="Calibri" panose="020F0502020204030204" pitchFamily="34" charset="0"/>
              </a:rPr>
            </a:br>
            <a:endParaRPr lang="en-US" sz="1600" dirty="0">
              <a:effectLst/>
              <a:ea typeface="Calibri" panose="020F0502020204030204" pitchFamily="34" charset="0"/>
            </a:endParaRPr>
          </a:p>
        </p:txBody>
      </p:sp>
      <p:sp>
        <p:nvSpPr>
          <p:cNvPr id="4" name="TextBox 3">
            <a:extLst>
              <a:ext uri="{FF2B5EF4-FFF2-40B4-BE49-F238E27FC236}">
                <a16:creationId xmlns:a16="http://schemas.microsoft.com/office/drawing/2014/main" id="{CA783889-0090-47FC-AD6B-CE1295935A80}"/>
              </a:ext>
            </a:extLst>
          </p:cNvPr>
          <p:cNvSpPr txBox="1"/>
          <p:nvPr/>
        </p:nvSpPr>
        <p:spPr>
          <a:xfrm>
            <a:off x="241230" y="3429000"/>
            <a:ext cx="11463776" cy="1815882"/>
          </a:xfrm>
          <a:prstGeom prst="rect">
            <a:avLst/>
          </a:prstGeom>
          <a:noFill/>
        </p:spPr>
        <p:txBody>
          <a:bodyPr wrap="square" rtlCol="0">
            <a:spAutoFit/>
          </a:bodyPr>
          <a:lstStyle/>
          <a:p>
            <a:pPr algn="l"/>
            <a:r>
              <a:rPr lang="en-US" sz="1600" b="0" i="0" dirty="0">
                <a:effectLst/>
                <a:latin typeface="Montserrat" pitchFamily="2" charset="0"/>
              </a:rPr>
              <a:t>From July 15, 2022, restrictions on entry into the Russian Federation established by Government Decree No. 635-r dated March 16, 2020 during the spread of coronavirus infection are lifted. Now foreign citizens can enter Russia by any means of transport, including land. According to Decree No. 13 of July 07, 2020 of the Chief Sanitary Doctor of the Russian Federation, the mandatory quarantine of 14 days has been canceled for both foreigners and citizens of the Russian Federation.</a:t>
            </a:r>
          </a:p>
          <a:p>
            <a:pPr algn="l"/>
            <a:r>
              <a:rPr lang="en-US" sz="1600" b="0" i="0" dirty="0">
                <a:effectLst/>
                <a:latin typeface="Montserrat" pitchFamily="2" charset="0"/>
              </a:rPr>
              <a:t>According to Decree No. 13 of July 07, 2020 of the Chief sanitary doctor of the Russian Federation, the mandatory 14-day quarantine has been canceled for both foreigners and Russian </a:t>
            </a:r>
            <a:r>
              <a:rPr lang="en-US" sz="1600" b="0" i="0">
                <a:effectLst/>
                <a:latin typeface="Montserrat" pitchFamily="2" charset="0"/>
              </a:rPr>
              <a:t>citizens.</a:t>
            </a:r>
            <a:endParaRPr lang="en-US" sz="1600" b="0" i="0" dirty="0">
              <a:effectLst/>
              <a:latin typeface="Montserrat" pitchFamily="2" charset="0"/>
            </a:endParaRPr>
          </a:p>
        </p:txBody>
      </p:sp>
    </p:spTree>
    <p:extLst>
      <p:ext uri="{BB962C8B-B14F-4D97-AF65-F5344CB8AC3E}">
        <p14:creationId xmlns:p14="http://schemas.microsoft.com/office/powerpoint/2010/main" val="1310304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4C439EC-6E64-41C1-9ED2-DA6EBFFA064D}"/>
              </a:ext>
            </a:extLst>
          </p:cNvPr>
          <p:cNvSpPr>
            <a:spLocks noGrp="1"/>
          </p:cNvSpPr>
          <p:nvPr>
            <p:ph type="sldNum" sz="quarter" idx="12"/>
          </p:nvPr>
        </p:nvSpPr>
        <p:spPr/>
        <p:txBody>
          <a:bodyPr/>
          <a:lstStyle/>
          <a:p>
            <a:r>
              <a:rPr lang="en-GB"/>
              <a:t>/   </a:t>
            </a:r>
            <a:fld id="{727D5A1C-F77A-4C13-9051-1B1B503ABEB4}" type="slidenum">
              <a:rPr lang="en-GB" smtClean="0"/>
              <a:pPr/>
              <a:t>3</a:t>
            </a:fld>
            <a:endParaRPr lang="en-GB" dirty="0"/>
          </a:p>
        </p:txBody>
      </p:sp>
      <p:sp>
        <p:nvSpPr>
          <p:cNvPr id="5" name="TextBox 4">
            <a:extLst>
              <a:ext uri="{FF2B5EF4-FFF2-40B4-BE49-F238E27FC236}">
                <a16:creationId xmlns:a16="http://schemas.microsoft.com/office/drawing/2014/main" id="{AA8FEB43-46F9-4426-9D22-31411C303C10}"/>
              </a:ext>
            </a:extLst>
          </p:cNvPr>
          <p:cNvSpPr txBox="1"/>
          <p:nvPr/>
        </p:nvSpPr>
        <p:spPr>
          <a:xfrm>
            <a:off x="469782" y="521320"/>
            <a:ext cx="10897299" cy="4093428"/>
          </a:xfrm>
          <a:prstGeom prst="rect">
            <a:avLst/>
          </a:prstGeom>
          <a:noFill/>
        </p:spPr>
        <p:txBody>
          <a:bodyPr wrap="square" rtlCol="0">
            <a:spAutoFit/>
          </a:bodyPr>
          <a:lstStyle/>
          <a:p>
            <a:pPr marL="0" marR="0">
              <a:spcBef>
                <a:spcPts val="0"/>
              </a:spcBef>
              <a:spcAft>
                <a:spcPts val="0"/>
              </a:spcAft>
            </a:pPr>
            <a:r>
              <a:rPr lang="en-US" sz="1600" dirty="0">
                <a:effectLst/>
                <a:latin typeface="Montserrat" pitchFamily="2" charset="0"/>
                <a:ea typeface="Calibri" panose="020F0502020204030204" pitchFamily="34" charset="0"/>
              </a:rPr>
              <a:t> </a:t>
            </a: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r>
              <a:rPr lang="en-US" sz="2000" b="1" dirty="0">
                <a:solidFill>
                  <a:srgbClr val="1B1C20"/>
                </a:solidFill>
                <a:effectLst/>
                <a:latin typeface="Montserrat SemiBold" pitchFamily="2" charset="0"/>
                <a:ea typeface="Calibri" panose="020F0502020204030204" pitchFamily="34" charset="0"/>
              </a:rPr>
              <a:t>List of agencies you can apply to*</a:t>
            </a:r>
          </a:p>
          <a:p>
            <a:pPr marL="0" marR="0">
              <a:spcBef>
                <a:spcPts val="0"/>
              </a:spcBef>
              <a:spcAft>
                <a:spcPts val="0"/>
              </a:spcAft>
            </a:pPr>
            <a:endParaRPr lang="en-US" sz="1600" dirty="0">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endParaRPr lang="en-US" sz="1600" dirty="0">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endParaRPr lang="en-US" sz="1600" dirty="0">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endParaRPr lang="en-US" sz="1600" dirty="0">
              <a:latin typeface="Montserrat" pitchFamily="2" charset="0"/>
              <a:ea typeface="Calibri" panose="020F0502020204030204" pitchFamily="34" charset="0"/>
            </a:endParaRPr>
          </a:p>
          <a:p>
            <a:pPr marL="0" marR="0">
              <a:spcBef>
                <a:spcPts val="0"/>
              </a:spcBef>
              <a:spcAft>
                <a:spcPts val="0"/>
              </a:spcAft>
            </a:pPr>
            <a:endParaRPr lang="en-US" sz="1600" dirty="0">
              <a:effectLst/>
              <a:latin typeface="Montserrat" pitchFamily="2" charset="0"/>
              <a:ea typeface="Calibri" panose="020F0502020204030204" pitchFamily="34" charset="0"/>
            </a:endParaRPr>
          </a:p>
          <a:p>
            <a:pPr marL="0" marR="0">
              <a:spcBef>
                <a:spcPts val="0"/>
              </a:spcBef>
              <a:spcAft>
                <a:spcPts val="0"/>
              </a:spcAft>
            </a:pPr>
            <a:r>
              <a:rPr lang="en-US" sz="1600" b="1" dirty="0">
                <a:solidFill>
                  <a:srgbClr val="E8431A"/>
                </a:solidFill>
                <a:effectLst/>
                <a:latin typeface="Montserrat SemiBold" pitchFamily="2" charset="0"/>
                <a:ea typeface="Calibri" panose="020F0502020204030204" pitchFamily="34" charset="0"/>
              </a:rPr>
              <a:t>You have the right to use the services of any agency from the list or to apply to any other agency yourselves, in order to issue entry documents.</a:t>
            </a:r>
          </a:p>
        </p:txBody>
      </p:sp>
      <p:sp>
        <p:nvSpPr>
          <p:cNvPr id="6" name="TextBox 5">
            <a:extLst>
              <a:ext uri="{FF2B5EF4-FFF2-40B4-BE49-F238E27FC236}">
                <a16:creationId xmlns:a16="http://schemas.microsoft.com/office/drawing/2014/main" id="{66B074D3-7F16-4768-B774-AEC2F78FB140}"/>
              </a:ext>
            </a:extLst>
          </p:cNvPr>
          <p:cNvSpPr txBox="1"/>
          <p:nvPr/>
        </p:nvSpPr>
        <p:spPr>
          <a:xfrm>
            <a:off x="1031846" y="6246783"/>
            <a:ext cx="6090407" cy="307777"/>
          </a:xfrm>
          <a:prstGeom prst="rect">
            <a:avLst/>
          </a:prstGeom>
          <a:noFill/>
        </p:spPr>
        <p:txBody>
          <a:bodyPr wrap="square" rtlCol="0">
            <a:spAutoFit/>
          </a:bodyPr>
          <a:lstStyle/>
          <a:p>
            <a:r>
              <a:rPr lang="en-US" sz="1400" dirty="0">
                <a:solidFill>
                  <a:srgbClr val="1B1C20"/>
                </a:solidFill>
                <a:effectLst/>
                <a:latin typeface="Montserrat" pitchFamily="2" charset="0"/>
                <a:ea typeface="Calibri" panose="020F0502020204030204" pitchFamily="34" charset="0"/>
              </a:rPr>
              <a:t>*The list of reliable agencies will be regularly updated.</a:t>
            </a:r>
          </a:p>
        </p:txBody>
      </p:sp>
      <p:graphicFrame>
        <p:nvGraphicFramePr>
          <p:cNvPr id="7" name="Table 7">
            <a:extLst>
              <a:ext uri="{FF2B5EF4-FFF2-40B4-BE49-F238E27FC236}">
                <a16:creationId xmlns:a16="http://schemas.microsoft.com/office/drawing/2014/main" id="{4051076E-2526-49A2-B5B1-98B4845ACD73}"/>
              </a:ext>
            </a:extLst>
          </p:cNvPr>
          <p:cNvGraphicFramePr>
            <a:graphicFrameLocks noGrp="1"/>
          </p:cNvGraphicFramePr>
          <p:nvPr>
            <p:extLst>
              <p:ext uri="{D42A27DB-BD31-4B8C-83A1-F6EECF244321}">
                <p14:modId xmlns:p14="http://schemas.microsoft.com/office/powerpoint/2010/main" val="1772028630"/>
              </p:ext>
            </p:extLst>
          </p:nvPr>
        </p:nvGraphicFramePr>
        <p:xfrm>
          <a:off x="756774" y="1906531"/>
          <a:ext cx="10678452" cy="1155398"/>
        </p:xfrm>
        <a:graphic>
          <a:graphicData uri="http://schemas.openxmlformats.org/drawingml/2006/table">
            <a:tbl>
              <a:tblPr firstRow="1" bandRow="1">
                <a:tableStyleId>{5C22544A-7EE6-4342-B048-85BDC9FD1C3A}</a:tableStyleId>
              </a:tblPr>
              <a:tblGrid>
                <a:gridCol w="2097459">
                  <a:extLst>
                    <a:ext uri="{9D8B030D-6E8A-4147-A177-3AD203B41FA5}">
                      <a16:colId xmlns:a16="http://schemas.microsoft.com/office/drawing/2014/main" val="1867680589"/>
                    </a:ext>
                  </a:extLst>
                </a:gridCol>
                <a:gridCol w="2936668">
                  <a:extLst>
                    <a:ext uri="{9D8B030D-6E8A-4147-A177-3AD203B41FA5}">
                      <a16:colId xmlns:a16="http://schemas.microsoft.com/office/drawing/2014/main" val="1336205754"/>
                    </a:ext>
                  </a:extLst>
                </a:gridCol>
                <a:gridCol w="3379724">
                  <a:extLst>
                    <a:ext uri="{9D8B030D-6E8A-4147-A177-3AD203B41FA5}">
                      <a16:colId xmlns:a16="http://schemas.microsoft.com/office/drawing/2014/main" val="382107363"/>
                    </a:ext>
                  </a:extLst>
                </a:gridCol>
                <a:gridCol w="2264601">
                  <a:extLst>
                    <a:ext uri="{9D8B030D-6E8A-4147-A177-3AD203B41FA5}">
                      <a16:colId xmlns:a16="http://schemas.microsoft.com/office/drawing/2014/main" val="2025051459"/>
                    </a:ext>
                  </a:extLst>
                </a:gridCol>
              </a:tblGrid>
              <a:tr h="370840">
                <a:tc>
                  <a:txBody>
                    <a:bodyPr/>
                    <a:lstStyle/>
                    <a:p>
                      <a:pPr algn="ctr"/>
                      <a:r>
                        <a:rPr lang="en-US" sz="1200" dirty="0">
                          <a:latin typeface="Montserrat SemiBold" pitchFamily="2" charset="0"/>
                        </a:rPr>
                        <a:t>Agency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431A"/>
                    </a:solidFill>
                  </a:tcPr>
                </a:tc>
                <a:tc>
                  <a:txBody>
                    <a:bodyPr/>
                    <a:lstStyle/>
                    <a:p>
                      <a:pPr algn="ctr"/>
                      <a:r>
                        <a:rPr lang="en-US" sz="1200" dirty="0">
                          <a:latin typeface="Montserrat SemiBold" pitchFamily="2" charset="0"/>
                        </a:rPr>
                        <a:t>Contact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431A"/>
                    </a:solidFill>
                  </a:tcPr>
                </a:tc>
                <a:tc>
                  <a:txBody>
                    <a:bodyPr/>
                    <a:lstStyle/>
                    <a:p>
                      <a:pPr algn="ctr"/>
                      <a:r>
                        <a:rPr lang="en-US" sz="1200" dirty="0">
                          <a:latin typeface="Montserrat SemiBold" pitchFamily="2" charset="0"/>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431A"/>
                    </a:solidFill>
                  </a:tcPr>
                </a:tc>
                <a:tc>
                  <a:txBody>
                    <a:bodyPr/>
                    <a:lstStyle/>
                    <a:p>
                      <a:pPr algn="ctr"/>
                      <a:r>
                        <a:rPr lang="en-US" sz="1200" dirty="0">
                          <a:latin typeface="Montserrat SemiBold" pitchFamily="2" charset="0"/>
                        </a:rPr>
                        <a:t>Contact 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431A"/>
                    </a:solidFill>
                  </a:tcPr>
                </a:tc>
                <a:extLst>
                  <a:ext uri="{0D108BD9-81ED-4DB2-BD59-A6C34878D82A}">
                    <a16:rowId xmlns:a16="http://schemas.microsoft.com/office/drawing/2014/main" val="350889639"/>
                  </a:ext>
                </a:extLst>
              </a:tr>
              <a:tr h="413718">
                <a:tc>
                  <a:txBody>
                    <a:bodyPr/>
                    <a:lstStyle/>
                    <a:p>
                      <a:pPr algn="ctr"/>
                      <a:r>
                        <a:rPr lang="en-US" sz="1200" dirty="0">
                          <a:solidFill>
                            <a:schemeClr val="tx1"/>
                          </a:solidFill>
                          <a:latin typeface="Montserrat" pitchFamily="2" charset="0"/>
                        </a:rPr>
                        <a:t>TIM Services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tc>
                  <a:txBody>
                    <a:bodyPr/>
                    <a:lstStyle/>
                    <a:p>
                      <a:pPr algn="ctr"/>
                      <a:r>
                        <a:rPr lang="en-US" sz="1200" dirty="0">
                          <a:solidFill>
                            <a:schemeClr val="tx1"/>
                          </a:solidFill>
                          <a:latin typeface="Montserrat" pitchFamily="2" charset="0"/>
                        </a:rPr>
                        <a:t>Svetlana </a:t>
                      </a:r>
                      <a:r>
                        <a:rPr lang="en-US" sz="1200" dirty="0" err="1">
                          <a:solidFill>
                            <a:schemeClr val="tx1"/>
                          </a:solidFill>
                          <a:latin typeface="Montserrat" pitchFamily="2" charset="0"/>
                        </a:rPr>
                        <a:t>Savluchinskaya</a:t>
                      </a:r>
                      <a:endParaRPr lang="en-US" sz="1200" dirty="0">
                        <a:solidFill>
                          <a:schemeClr val="tx1"/>
                        </a:solidFill>
                        <a:latin typeface="Montserra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tc>
                  <a:txBody>
                    <a:bodyPr/>
                    <a:lstStyle/>
                    <a:p>
                      <a:pPr algn="ctr"/>
                      <a:r>
                        <a:rPr lang="en-US" sz="1200" dirty="0">
                          <a:solidFill>
                            <a:schemeClr val="tx1"/>
                          </a:solidFill>
                          <a:latin typeface="Montserrat" pitchFamily="2" charset="0"/>
                        </a:rPr>
                        <a:t>s.savluchinskaya@timservices.ru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tc>
                  <a:txBody>
                    <a:bodyPr/>
                    <a:lstStyle/>
                    <a:p>
                      <a:pPr algn="ctr"/>
                      <a:r>
                        <a:rPr lang="en-US" sz="1200" dirty="0">
                          <a:solidFill>
                            <a:schemeClr val="tx1"/>
                          </a:solidFill>
                          <a:latin typeface="Montserrat" pitchFamily="2" charset="0"/>
                        </a:rPr>
                        <a:t>+7-926-426-00-83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extLst>
                  <a:ext uri="{0D108BD9-81ED-4DB2-BD59-A6C34878D82A}">
                    <a16:rowId xmlns:a16="http://schemas.microsoft.com/office/drawing/2014/main" val="2009463536"/>
                  </a:ext>
                </a:extLst>
              </a:tr>
              <a:tr h="370840">
                <a:tc>
                  <a:txBody>
                    <a:bodyPr/>
                    <a:lstStyle/>
                    <a:p>
                      <a:pPr algn="ctr"/>
                      <a:r>
                        <a:rPr lang="en-US" sz="1200" dirty="0" err="1">
                          <a:solidFill>
                            <a:schemeClr val="tx1"/>
                          </a:solidFill>
                          <a:latin typeface="Montserrat" pitchFamily="2" charset="0"/>
                        </a:rPr>
                        <a:t>Mellennium</a:t>
                      </a:r>
                      <a:r>
                        <a:rPr lang="en-US" sz="1200" dirty="0">
                          <a:solidFill>
                            <a:schemeClr val="tx1"/>
                          </a:solidFill>
                          <a:latin typeface="Montserrat" pitchFamily="2" charset="0"/>
                        </a:rPr>
                        <a:t> Group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tc>
                  <a:txBody>
                    <a:bodyPr/>
                    <a:lstStyle/>
                    <a:p>
                      <a:pPr algn="ctr"/>
                      <a:r>
                        <a:rPr lang="en-US" sz="1200" dirty="0">
                          <a:solidFill>
                            <a:schemeClr val="tx1"/>
                          </a:solidFill>
                          <a:latin typeface="Montserrat" pitchFamily="2" charset="0"/>
                        </a:rPr>
                        <a:t>Aleksandr </a:t>
                      </a:r>
                      <a:r>
                        <a:rPr lang="en-US" sz="1200" dirty="0" err="1">
                          <a:solidFill>
                            <a:schemeClr val="tx1"/>
                          </a:solidFill>
                          <a:latin typeface="Montserrat" pitchFamily="2" charset="0"/>
                        </a:rPr>
                        <a:t>Klimov</a:t>
                      </a:r>
                      <a:endParaRPr lang="en-US" sz="1200" dirty="0">
                        <a:solidFill>
                          <a:schemeClr val="tx1"/>
                        </a:solidFill>
                        <a:latin typeface="Montserra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tc>
                  <a:txBody>
                    <a:bodyPr/>
                    <a:lstStyle/>
                    <a:p>
                      <a:pPr algn="ctr"/>
                      <a:r>
                        <a:rPr lang="en-US" sz="1200" dirty="0">
                          <a:solidFill>
                            <a:schemeClr val="tx1"/>
                          </a:solidFill>
                          <a:latin typeface="Montserrat" pitchFamily="2" charset="0"/>
                        </a:rPr>
                        <a:t>marketing2@mltravel.ru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tc>
                  <a:txBody>
                    <a:bodyPr/>
                    <a:lstStyle/>
                    <a:p>
                      <a:pPr algn="ctr"/>
                      <a:r>
                        <a:rPr lang="en-US" sz="1200" dirty="0">
                          <a:solidFill>
                            <a:schemeClr val="tx1"/>
                          </a:solidFill>
                          <a:latin typeface="Montserrat" pitchFamily="2" charset="0"/>
                        </a:rPr>
                        <a:t>+7-965-374-32-58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BDC"/>
                    </a:solidFill>
                  </a:tcPr>
                </a:tc>
                <a:extLst>
                  <a:ext uri="{0D108BD9-81ED-4DB2-BD59-A6C34878D82A}">
                    <a16:rowId xmlns:a16="http://schemas.microsoft.com/office/drawing/2014/main" val="298985537"/>
                  </a:ext>
                </a:extLst>
              </a:tr>
            </a:tbl>
          </a:graphicData>
        </a:graphic>
      </p:graphicFrame>
    </p:spTree>
    <p:extLst>
      <p:ext uri="{BB962C8B-B14F-4D97-AF65-F5344CB8AC3E}">
        <p14:creationId xmlns:p14="http://schemas.microsoft.com/office/powerpoint/2010/main" val="2995668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672B25-2897-4DBD-BD22-967F263DE0D2}"/>
              </a:ext>
            </a:extLst>
          </p:cNvPr>
          <p:cNvSpPr>
            <a:spLocks noGrp="1"/>
          </p:cNvSpPr>
          <p:nvPr>
            <p:ph type="sldNum" sz="quarter" idx="12"/>
          </p:nvPr>
        </p:nvSpPr>
        <p:spPr/>
        <p:txBody>
          <a:bodyPr/>
          <a:lstStyle/>
          <a:p>
            <a:r>
              <a:rPr lang="en-GB"/>
              <a:t>/   </a:t>
            </a:r>
            <a:fld id="{727D5A1C-F77A-4C13-9051-1B1B503ABEB4}" type="slidenum">
              <a:rPr lang="en-GB" smtClean="0"/>
              <a:pPr/>
              <a:t>4</a:t>
            </a:fld>
            <a:endParaRPr lang="en-GB" dirty="0"/>
          </a:p>
        </p:txBody>
      </p:sp>
      <p:sp>
        <p:nvSpPr>
          <p:cNvPr id="9" name="TextBox 8">
            <a:extLst>
              <a:ext uri="{FF2B5EF4-FFF2-40B4-BE49-F238E27FC236}">
                <a16:creationId xmlns:a16="http://schemas.microsoft.com/office/drawing/2014/main" id="{EE9E742B-7B92-4274-BA4C-51BD28B5609D}"/>
              </a:ext>
            </a:extLst>
          </p:cNvPr>
          <p:cNvSpPr txBox="1"/>
          <p:nvPr/>
        </p:nvSpPr>
        <p:spPr>
          <a:xfrm>
            <a:off x="460900" y="936131"/>
            <a:ext cx="10455966" cy="3877985"/>
          </a:xfrm>
          <a:prstGeom prst="rect">
            <a:avLst/>
          </a:prstGeom>
          <a:noFill/>
        </p:spPr>
        <p:txBody>
          <a:bodyPr wrap="square" rtlCol="0">
            <a:spAutoFit/>
          </a:bodyPr>
          <a:lstStyle/>
          <a:p>
            <a:r>
              <a:rPr lang="en-US" sz="2000" b="1" dirty="0">
                <a:solidFill>
                  <a:srgbClr val="E8431A"/>
                </a:solidFill>
                <a:latin typeface="Montserrat" pitchFamily="2" charset="0"/>
                <a:ea typeface="Roboto" panose="02000000000000000000" pitchFamily="2" charset="0"/>
              </a:rPr>
              <a:t>IMPORTANT VISA INFORMATION</a:t>
            </a:r>
          </a:p>
          <a:p>
            <a:endParaRPr lang="en-US" dirty="0">
              <a:solidFill>
                <a:srgbClr val="1B1C20"/>
              </a:solidFill>
              <a:latin typeface="Montserrat" pitchFamily="2" charset="0"/>
              <a:ea typeface="Roboto" panose="02000000000000000000" pitchFamily="2" charset="0"/>
            </a:endParaRPr>
          </a:p>
          <a:p>
            <a:r>
              <a:rPr lang="en-US" sz="1600" dirty="0">
                <a:solidFill>
                  <a:srgbClr val="1B1C20"/>
                </a:solidFill>
                <a:latin typeface="Montserrat" pitchFamily="2" charset="0"/>
                <a:ea typeface="Roboto" panose="02000000000000000000" pitchFamily="2" charset="0"/>
              </a:rPr>
              <a:t>Which type of Russian Visa do I need?</a:t>
            </a:r>
          </a:p>
          <a:p>
            <a:br>
              <a:rPr lang="en-US" sz="1600" b="1" dirty="0">
                <a:solidFill>
                  <a:srgbClr val="1B1C20"/>
                </a:solidFill>
                <a:latin typeface="Montserrat" pitchFamily="2" charset="0"/>
                <a:ea typeface="Roboto" panose="02000000000000000000" pitchFamily="2" charset="0"/>
              </a:rPr>
            </a:br>
            <a:r>
              <a:rPr lang="en-US" sz="1600" b="1" dirty="0">
                <a:solidFill>
                  <a:srgbClr val="E8431A"/>
                </a:solidFill>
                <a:latin typeface="Montserrat" pitchFamily="2" charset="0"/>
                <a:ea typeface="Roboto" panose="02000000000000000000" pitchFamily="2" charset="0"/>
              </a:rPr>
              <a:t>RUSSIAN BUSINESS VISA</a:t>
            </a:r>
          </a:p>
          <a:p>
            <a:endParaRPr lang="en-US" sz="1600" b="1" dirty="0">
              <a:solidFill>
                <a:srgbClr val="1B1C20"/>
              </a:solidFill>
              <a:latin typeface="Montserrat" pitchFamily="2" charset="0"/>
              <a:ea typeface="Roboto" panose="02000000000000000000" pitchFamily="2" charset="0"/>
            </a:endParaRPr>
          </a:p>
          <a:p>
            <a:r>
              <a:rPr lang="en-US" sz="1600" dirty="0">
                <a:solidFill>
                  <a:srgbClr val="1B1C20"/>
                </a:solidFill>
                <a:latin typeface="Montserrat" pitchFamily="2" charset="0"/>
                <a:ea typeface="Roboto" panose="02000000000000000000" pitchFamily="2" charset="0"/>
              </a:rPr>
              <a:t>If you are attending the Exhibition as an exhibitor or expect to undertake business activities whilst there, we recommend that you travel on a Business Visa. </a:t>
            </a:r>
          </a:p>
          <a:p>
            <a:endParaRPr lang="en-US" sz="1600" dirty="0">
              <a:solidFill>
                <a:srgbClr val="1B1C20"/>
              </a:solidFill>
              <a:latin typeface="Montserrat" pitchFamily="2" charset="0"/>
              <a:ea typeface="Roboto" panose="02000000000000000000" pitchFamily="2" charset="0"/>
            </a:endParaRPr>
          </a:p>
          <a:p>
            <a:pPr algn="just"/>
            <a:endParaRPr lang="en-US" sz="1600" dirty="0">
              <a:solidFill>
                <a:srgbClr val="1B1C20"/>
              </a:solidFill>
              <a:latin typeface="Montserrat" pitchFamily="2" charset="0"/>
              <a:ea typeface="Roboto" panose="02000000000000000000" pitchFamily="2" charset="0"/>
            </a:endParaRPr>
          </a:p>
          <a:p>
            <a:r>
              <a:rPr lang="en-US" sz="1600" b="1" dirty="0">
                <a:solidFill>
                  <a:srgbClr val="E8431A"/>
                </a:solidFill>
                <a:latin typeface="Montserrat" pitchFamily="2" charset="0"/>
                <a:ea typeface="Roboto" panose="02000000000000000000" pitchFamily="2" charset="0"/>
              </a:rPr>
              <a:t>Please note: The event organizer is not responsible for providing any documentation you may require in order to obtain your visa.</a:t>
            </a:r>
          </a:p>
          <a:p>
            <a:endParaRPr lang="en-US" sz="1600" dirty="0">
              <a:solidFill>
                <a:srgbClr val="1B1C20"/>
              </a:solidFill>
              <a:latin typeface="Montserrat" pitchFamily="2" charset="0"/>
              <a:ea typeface="Roboto" panose="02000000000000000000" pitchFamily="2" charset="0"/>
            </a:endParaRPr>
          </a:p>
          <a:p>
            <a:r>
              <a:rPr lang="en-US" sz="1600" dirty="0">
                <a:solidFill>
                  <a:srgbClr val="1B1C20"/>
                </a:solidFill>
                <a:latin typeface="Montserrat" pitchFamily="2" charset="0"/>
                <a:ea typeface="Roboto" panose="02000000000000000000" pitchFamily="2" charset="0"/>
              </a:rPr>
              <a:t>Remember to give yourself enough time to obtain your Russian visa; depending upon your nationality this can take up to 8 weeks.</a:t>
            </a:r>
          </a:p>
        </p:txBody>
      </p:sp>
    </p:spTree>
    <p:extLst>
      <p:ext uri="{BB962C8B-B14F-4D97-AF65-F5344CB8AC3E}">
        <p14:creationId xmlns:p14="http://schemas.microsoft.com/office/powerpoint/2010/main" val="399008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76F0E68-B650-46CC-8A25-5CA9824BCEE5}"/>
              </a:ext>
            </a:extLst>
          </p:cNvPr>
          <p:cNvSpPr>
            <a:spLocks noGrp="1"/>
          </p:cNvSpPr>
          <p:nvPr>
            <p:ph type="sldNum" sz="quarter" idx="12"/>
          </p:nvPr>
        </p:nvSpPr>
        <p:spPr/>
        <p:txBody>
          <a:bodyPr/>
          <a:lstStyle/>
          <a:p>
            <a:r>
              <a:rPr lang="en-GB"/>
              <a:t>/   </a:t>
            </a:r>
            <a:fld id="{727D5A1C-F77A-4C13-9051-1B1B503ABEB4}" type="slidenum">
              <a:rPr lang="en-GB" smtClean="0"/>
              <a:pPr/>
              <a:t>5</a:t>
            </a:fld>
            <a:endParaRPr lang="en-GB" dirty="0"/>
          </a:p>
        </p:txBody>
      </p:sp>
      <p:sp>
        <p:nvSpPr>
          <p:cNvPr id="4" name="Content Placeholder 3">
            <a:extLst>
              <a:ext uri="{FF2B5EF4-FFF2-40B4-BE49-F238E27FC236}">
                <a16:creationId xmlns:a16="http://schemas.microsoft.com/office/drawing/2014/main" id="{A66085EA-4CEE-4E1A-BA07-F83C3F200C54}"/>
              </a:ext>
            </a:extLst>
          </p:cNvPr>
          <p:cNvSpPr>
            <a:spLocks noGrp="1"/>
          </p:cNvSpPr>
          <p:nvPr>
            <p:ph sz="quarter" idx="17"/>
          </p:nvPr>
        </p:nvSpPr>
        <p:spPr>
          <a:xfrm>
            <a:off x="518618" y="1841544"/>
            <a:ext cx="11450564" cy="4829654"/>
          </a:xfrm>
        </p:spPr>
        <p:txBody>
          <a:bodyPr/>
          <a:lstStyle/>
          <a:p>
            <a:r>
              <a:rPr lang="en-GB" sz="2000" b="1" dirty="0">
                <a:solidFill>
                  <a:srgbClr val="E8431A"/>
                </a:solidFill>
                <a:latin typeface="Montserrat" panose="00000500000000000000" pitchFamily="50" charset="0"/>
              </a:rPr>
              <a:t>OBTAINING A RUSSIAN VISA PROCESS:</a:t>
            </a:r>
          </a:p>
          <a:p>
            <a:endParaRPr lang="en-GB" sz="1600" dirty="0">
              <a:solidFill>
                <a:srgbClr val="1B1C20"/>
              </a:solidFill>
              <a:latin typeface="Montserrat" pitchFamily="2" charset="0"/>
            </a:endParaRPr>
          </a:p>
          <a:p>
            <a:r>
              <a:rPr lang="en-GB" sz="1600" dirty="0">
                <a:solidFill>
                  <a:srgbClr val="1B1C20"/>
                </a:solidFill>
                <a:latin typeface="Montserrat" pitchFamily="2" charset="0"/>
              </a:rPr>
              <a:t>Step 1. Obtaining a Visa Support/Telex </a:t>
            </a:r>
          </a:p>
          <a:p>
            <a:endParaRPr lang="en-GB" sz="1600" dirty="0">
              <a:solidFill>
                <a:srgbClr val="1B1C20"/>
              </a:solidFill>
              <a:latin typeface="Montserrat" pitchFamily="2" charset="0"/>
            </a:endParaRPr>
          </a:p>
          <a:p>
            <a:r>
              <a:rPr lang="en-GB" sz="1600" dirty="0">
                <a:solidFill>
                  <a:srgbClr val="1B1C20"/>
                </a:solidFill>
                <a:latin typeface="Montserrat" pitchFamily="2" charset="0"/>
              </a:rPr>
              <a:t>Step 2: Applying for a Visa at the Russian Consulate/Visa Centre in the country of your residency.  </a:t>
            </a:r>
          </a:p>
        </p:txBody>
      </p:sp>
    </p:spTree>
    <p:extLst>
      <p:ext uri="{BB962C8B-B14F-4D97-AF65-F5344CB8AC3E}">
        <p14:creationId xmlns:p14="http://schemas.microsoft.com/office/powerpoint/2010/main" val="3083924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75E9E12-7F36-4CC6-9273-7E691CEEBBE3}"/>
              </a:ext>
            </a:extLst>
          </p:cNvPr>
          <p:cNvSpPr/>
          <p:nvPr/>
        </p:nvSpPr>
        <p:spPr>
          <a:xfrm>
            <a:off x="8690814" y="2300219"/>
            <a:ext cx="2522815" cy="243507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8AA68FF-29AC-4A22-9BCE-E6E4928935EB}"/>
              </a:ext>
            </a:extLst>
          </p:cNvPr>
          <p:cNvSpPr/>
          <p:nvPr/>
        </p:nvSpPr>
        <p:spPr>
          <a:xfrm>
            <a:off x="6123708" y="2286367"/>
            <a:ext cx="2312220" cy="243507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F5AC309-D741-4B72-B9BA-56D093D70493}"/>
              </a:ext>
            </a:extLst>
          </p:cNvPr>
          <p:cNvSpPr/>
          <p:nvPr/>
        </p:nvSpPr>
        <p:spPr>
          <a:xfrm>
            <a:off x="3382825" y="2286367"/>
            <a:ext cx="2445791" cy="2447267"/>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2333B6-86EC-45B0-97B8-934F80CE06CB}"/>
              </a:ext>
            </a:extLst>
          </p:cNvPr>
          <p:cNvSpPr/>
          <p:nvPr/>
        </p:nvSpPr>
        <p:spPr>
          <a:xfrm>
            <a:off x="1075356" y="2298561"/>
            <a:ext cx="1993966" cy="243507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CA6A252-C993-4791-8239-B5F32C6263AD}"/>
              </a:ext>
            </a:extLst>
          </p:cNvPr>
          <p:cNvSpPr/>
          <p:nvPr/>
        </p:nvSpPr>
        <p:spPr>
          <a:xfrm>
            <a:off x="8560821" y="2092249"/>
            <a:ext cx="2522815" cy="2488988"/>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076625C-B08D-4ADF-89E3-12F283D3C472}"/>
              </a:ext>
            </a:extLst>
          </p:cNvPr>
          <p:cNvSpPr/>
          <p:nvPr/>
        </p:nvSpPr>
        <p:spPr>
          <a:xfrm>
            <a:off x="5961451" y="2092249"/>
            <a:ext cx="2376264" cy="2488988"/>
          </a:xfrm>
          <a:prstGeom prst="rect">
            <a:avLst/>
          </a:prstGeom>
          <a:solidFill>
            <a:srgbClr val="D9D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9854C0E-913E-489C-8E32-C7FE549294C6}"/>
              </a:ext>
            </a:extLst>
          </p:cNvPr>
          <p:cNvSpPr/>
          <p:nvPr/>
        </p:nvSpPr>
        <p:spPr>
          <a:xfrm>
            <a:off x="3154045" y="2092249"/>
            <a:ext cx="2565827" cy="2488987"/>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64B58AD-DDFC-4C58-974F-2261CF86C348}"/>
              </a:ext>
            </a:extLst>
          </p:cNvPr>
          <p:cNvSpPr/>
          <p:nvPr/>
        </p:nvSpPr>
        <p:spPr>
          <a:xfrm>
            <a:off x="922955" y="2092249"/>
            <a:ext cx="2038113" cy="2488986"/>
          </a:xfrm>
          <a:prstGeom prst="rect">
            <a:avLst/>
          </a:prstGeom>
          <a:solidFill>
            <a:srgbClr val="D9D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BECCFB3C-2F2F-4E63-8FA6-BEF069877C27}"/>
              </a:ext>
            </a:extLst>
          </p:cNvPr>
          <p:cNvSpPr>
            <a:spLocks noGrp="1"/>
          </p:cNvSpPr>
          <p:nvPr>
            <p:ph type="sldNum" sz="quarter" idx="12"/>
          </p:nvPr>
        </p:nvSpPr>
        <p:spPr/>
        <p:txBody>
          <a:bodyPr/>
          <a:lstStyle/>
          <a:p>
            <a:r>
              <a:rPr lang="en-GB"/>
              <a:t>/   </a:t>
            </a:r>
            <a:fld id="{727D5A1C-F77A-4C13-9051-1B1B503ABEB4}" type="slidenum">
              <a:rPr lang="en-GB" smtClean="0"/>
              <a:pPr/>
              <a:t>6</a:t>
            </a:fld>
            <a:endParaRPr lang="en-GB" dirty="0"/>
          </a:p>
        </p:txBody>
      </p:sp>
      <p:sp>
        <p:nvSpPr>
          <p:cNvPr id="7" name="TextBox 6">
            <a:extLst>
              <a:ext uri="{FF2B5EF4-FFF2-40B4-BE49-F238E27FC236}">
                <a16:creationId xmlns:a16="http://schemas.microsoft.com/office/drawing/2014/main" id="{9C31149F-8D0B-4B39-8857-F45EB7D7075E}"/>
              </a:ext>
            </a:extLst>
          </p:cNvPr>
          <p:cNvSpPr txBox="1"/>
          <p:nvPr/>
        </p:nvSpPr>
        <p:spPr>
          <a:xfrm>
            <a:off x="1014408" y="2782669"/>
            <a:ext cx="1847955" cy="646331"/>
          </a:xfrm>
          <a:prstGeom prst="rect">
            <a:avLst/>
          </a:prstGeom>
          <a:noFill/>
        </p:spPr>
        <p:txBody>
          <a:bodyPr wrap="square">
            <a:spAutoFit/>
          </a:bodyPr>
          <a:lstStyle/>
          <a:p>
            <a:pPr algn="ctr"/>
            <a:r>
              <a:rPr lang="en-US" sz="1200" dirty="0">
                <a:solidFill>
                  <a:srgbClr val="333333"/>
                </a:solidFill>
                <a:latin typeface="Montserrat" pitchFamily="2" charset="0"/>
                <a:ea typeface="Roboto" panose="02000000000000000000" pitchFamily="2" charset="0"/>
              </a:rPr>
              <a:t>1. A clear color scanned copy of your passport</a:t>
            </a:r>
          </a:p>
        </p:txBody>
      </p:sp>
      <p:sp>
        <p:nvSpPr>
          <p:cNvPr id="21" name="TextBox 20">
            <a:extLst>
              <a:ext uri="{FF2B5EF4-FFF2-40B4-BE49-F238E27FC236}">
                <a16:creationId xmlns:a16="http://schemas.microsoft.com/office/drawing/2014/main" id="{5ED948CE-DDD6-4B38-B956-FC5FF3944119}"/>
              </a:ext>
            </a:extLst>
          </p:cNvPr>
          <p:cNvSpPr txBox="1"/>
          <p:nvPr/>
        </p:nvSpPr>
        <p:spPr>
          <a:xfrm>
            <a:off x="3345881" y="2782669"/>
            <a:ext cx="2108263" cy="461665"/>
          </a:xfrm>
          <a:prstGeom prst="rect">
            <a:avLst/>
          </a:prstGeom>
          <a:noFill/>
        </p:spPr>
        <p:txBody>
          <a:bodyPr wrap="square">
            <a:spAutoFit/>
          </a:bodyPr>
          <a:lstStyle/>
          <a:p>
            <a:pPr algn="ctr"/>
            <a:r>
              <a:rPr lang="en-US" sz="1200" dirty="0">
                <a:solidFill>
                  <a:srgbClr val="333333"/>
                </a:solidFill>
                <a:latin typeface="Montserrat" pitchFamily="2" charset="0"/>
                <a:ea typeface="Roboto" panose="02000000000000000000" pitchFamily="2" charset="0"/>
              </a:rPr>
              <a:t>2. Completed Visa support order form</a:t>
            </a:r>
          </a:p>
        </p:txBody>
      </p:sp>
      <p:sp>
        <p:nvSpPr>
          <p:cNvPr id="24" name="TextBox 23">
            <a:extLst>
              <a:ext uri="{FF2B5EF4-FFF2-40B4-BE49-F238E27FC236}">
                <a16:creationId xmlns:a16="http://schemas.microsoft.com/office/drawing/2014/main" id="{7C44A199-C015-4B3B-9FC5-2DC38E28D28B}"/>
              </a:ext>
            </a:extLst>
          </p:cNvPr>
          <p:cNvSpPr txBox="1"/>
          <p:nvPr/>
        </p:nvSpPr>
        <p:spPr>
          <a:xfrm>
            <a:off x="6059664" y="2782669"/>
            <a:ext cx="2231398" cy="969496"/>
          </a:xfrm>
          <a:prstGeom prst="rect">
            <a:avLst/>
          </a:prstGeom>
          <a:noFill/>
        </p:spPr>
        <p:txBody>
          <a:bodyPr wrap="square">
            <a:spAutoFit/>
          </a:bodyPr>
          <a:lstStyle/>
          <a:p>
            <a:pPr algn="ctr"/>
            <a:r>
              <a:rPr lang="en-US" sz="1200" dirty="0">
                <a:solidFill>
                  <a:srgbClr val="333333"/>
                </a:solidFill>
                <a:latin typeface="Montserrat" pitchFamily="2" charset="0"/>
                <a:ea typeface="Roboto" panose="02000000000000000000" pitchFamily="2" charset="0"/>
              </a:rPr>
              <a:t>3</a:t>
            </a:r>
            <a:r>
              <a:rPr lang="en-US" sz="1200" b="0" i="0" dirty="0">
                <a:solidFill>
                  <a:srgbClr val="333333"/>
                </a:solidFill>
                <a:effectLst/>
                <a:latin typeface="Montserrat" pitchFamily="2" charset="0"/>
                <a:ea typeface="Roboto" panose="02000000000000000000" pitchFamily="2" charset="0"/>
              </a:rPr>
              <a:t>. A Support letter from applicant's employer</a:t>
            </a:r>
          </a:p>
          <a:p>
            <a:pPr algn="ctr"/>
            <a:endParaRPr lang="en-US" sz="1200" b="0" i="0" dirty="0">
              <a:solidFill>
                <a:srgbClr val="333333"/>
              </a:solidFill>
              <a:effectLst/>
              <a:latin typeface="Montserrat" pitchFamily="2" charset="0"/>
              <a:ea typeface="Roboto" panose="02000000000000000000" pitchFamily="2" charset="0"/>
            </a:endParaRPr>
          </a:p>
          <a:p>
            <a:pPr algn="ctr"/>
            <a:r>
              <a:rPr lang="en-US" sz="1050" dirty="0">
                <a:solidFill>
                  <a:srgbClr val="333333"/>
                </a:solidFill>
                <a:latin typeface="Montserrat" pitchFamily="2" charset="0"/>
                <a:ea typeface="Roboto" panose="02000000000000000000" pitchFamily="2" charset="0"/>
              </a:rPr>
              <a:t>(additional document for some nationalities)</a:t>
            </a:r>
            <a:endParaRPr lang="en-US" sz="1050" b="0" i="0" dirty="0">
              <a:solidFill>
                <a:srgbClr val="333333"/>
              </a:solidFill>
              <a:effectLst/>
              <a:latin typeface="Montserrat" pitchFamily="2" charset="0"/>
              <a:ea typeface="Roboto" panose="02000000000000000000" pitchFamily="2" charset="0"/>
            </a:endParaRPr>
          </a:p>
        </p:txBody>
      </p:sp>
      <p:sp>
        <p:nvSpPr>
          <p:cNvPr id="26" name="TextBox 25">
            <a:extLst>
              <a:ext uri="{FF2B5EF4-FFF2-40B4-BE49-F238E27FC236}">
                <a16:creationId xmlns:a16="http://schemas.microsoft.com/office/drawing/2014/main" id="{E9AF5949-ED61-40FB-AE87-8A139C979F37}"/>
              </a:ext>
            </a:extLst>
          </p:cNvPr>
          <p:cNvSpPr txBox="1"/>
          <p:nvPr/>
        </p:nvSpPr>
        <p:spPr>
          <a:xfrm>
            <a:off x="1938385" y="412938"/>
            <a:ext cx="8442489" cy="954107"/>
          </a:xfrm>
          <a:prstGeom prst="rect">
            <a:avLst/>
          </a:prstGeom>
          <a:noFill/>
        </p:spPr>
        <p:txBody>
          <a:bodyPr wrap="square" rtlCol="0">
            <a:spAutoFit/>
          </a:bodyPr>
          <a:lstStyle/>
          <a:p>
            <a:pPr algn="ctr"/>
            <a:r>
              <a:rPr lang="en-US" sz="2000" dirty="0">
                <a:solidFill>
                  <a:schemeClr val="bg1"/>
                </a:solidFill>
                <a:latin typeface="Montserrat SemiBold" pitchFamily="2" charset="0"/>
                <a:ea typeface="Roboto" panose="02000000000000000000" pitchFamily="2" charset="0"/>
              </a:rPr>
              <a:t>IMPORTANT VISA SUPPORT/INVITE INFORMATION</a:t>
            </a:r>
          </a:p>
          <a:p>
            <a:pPr algn="ctr"/>
            <a:endParaRPr lang="en-US" sz="2000" dirty="0">
              <a:solidFill>
                <a:schemeClr val="bg1"/>
              </a:solidFill>
              <a:latin typeface="Montserrat" pitchFamily="2" charset="0"/>
              <a:ea typeface="Roboto" panose="02000000000000000000" pitchFamily="2" charset="0"/>
            </a:endParaRPr>
          </a:p>
          <a:p>
            <a:pPr algn="ctr"/>
            <a:r>
              <a:rPr lang="en-US" sz="1600" dirty="0">
                <a:solidFill>
                  <a:schemeClr val="bg1"/>
                </a:solidFill>
                <a:latin typeface="Montserrat" pitchFamily="2" charset="0"/>
                <a:ea typeface="Roboto" panose="02000000000000000000" pitchFamily="2" charset="0"/>
              </a:rPr>
              <a:t>Documents required:</a:t>
            </a:r>
          </a:p>
        </p:txBody>
      </p:sp>
      <p:sp>
        <p:nvSpPr>
          <p:cNvPr id="17" name="TextBox 16">
            <a:extLst>
              <a:ext uri="{FF2B5EF4-FFF2-40B4-BE49-F238E27FC236}">
                <a16:creationId xmlns:a16="http://schemas.microsoft.com/office/drawing/2014/main" id="{230B8F80-C5AB-4096-9D27-6D60407870AA}"/>
              </a:ext>
            </a:extLst>
          </p:cNvPr>
          <p:cNvSpPr txBox="1"/>
          <p:nvPr/>
        </p:nvSpPr>
        <p:spPr>
          <a:xfrm>
            <a:off x="8516965" y="2607236"/>
            <a:ext cx="2610525" cy="997196"/>
          </a:xfrm>
          <a:prstGeom prst="rect">
            <a:avLst/>
          </a:prstGeom>
          <a:noFill/>
        </p:spPr>
        <p:txBody>
          <a:bodyPr wrap="square">
            <a:spAutoFit/>
          </a:bodyPr>
          <a:lstStyle/>
          <a:p>
            <a:pPr marL="0" marR="0" lvl="0" indent="0" algn="ctr" defTabSz="914400" rtl="0" eaLnBrk="1" fontAlgn="auto" latinLnBrk="0" hangingPunct="1">
              <a:lnSpc>
                <a:spcPct val="90000"/>
              </a:lnSpc>
              <a:spcBef>
                <a:spcPts val="1000"/>
              </a:spcBef>
              <a:spcAft>
                <a:spcPts val="0"/>
              </a:spcAft>
              <a:buClr>
                <a:srgbClr val="FF1932"/>
              </a:buClr>
              <a:buSzTx/>
              <a:buFont typeface="Roboto" panose="02000000000000000000" pitchFamily="2" charset="0"/>
              <a:buNone/>
              <a:tabLst/>
              <a:defRPr/>
            </a:pPr>
            <a:endParaRPr kumimoji="0" lang="en-GB" sz="1200" b="0" i="0" u="none" strike="noStrike" kern="1200" cap="none" spc="0" normalizeH="0" baseline="0" noProof="0" dirty="0">
              <a:ln>
                <a:noFill/>
              </a:ln>
              <a:solidFill>
                <a:srgbClr val="1B1C20"/>
              </a:solidFill>
              <a:effectLst/>
              <a:uLnTx/>
              <a:uFillTx/>
              <a:latin typeface="Montserrat" pitchFamily="2" charset="0"/>
              <a:ea typeface="Roboto" panose="02000000000000000000" pitchFamily="2" charset="0"/>
            </a:endParaRPr>
          </a:p>
          <a:p>
            <a:pPr algn="ctr"/>
            <a:r>
              <a:rPr lang="en-US" sz="1200" dirty="0">
                <a:solidFill>
                  <a:srgbClr val="1B1C20"/>
                </a:solidFill>
                <a:latin typeface="Montserrat" pitchFamily="2" charset="0"/>
                <a:ea typeface="Roboto" panose="02000000000000000000" pitchFamily="2" charset="0"/>
              </a:rPr>
              <a:t>4</a:t>
            </a:r>
            <a:r>
              <a:rPr lang="en-US" sz="1200" b="0" i="0" dirty="0">
                <a:solidFill>
                  <a:srgbClr val="1B1C20"/>
                </a:solidFill>
                <a:effectLst/>
                <a:latin typeface="Montserrat" pitchFamily="2" charset="0"/>
                <a:ea typeface="Roboto" panose="02000000000000000000" pitchFamily="2" charset="0"/>
              </a:rPr>
              <a:t>. Other documents which might be requested by the</a:t>
            </a:r>
            <a:r>
              <a:rPr lang="en-US" sz="1200" b="0" dirty="0">
                <a:solidFill>
                  <a:srgbClr val="1B1C20"/>
                </a:solidFill>
                <a:latin typeface="Montserrat" pitchFamily="2" charset="0"/>
              </a:rPr>
              <a:t> </a:t>
            </a:r>
            <a:r>
              <a:rPr lang="en-US" sz="1200" b="0" i="0" dirty="0">
                <a:solidFill>
                  <a:srgbClr val="1B1C20"/>
                </a:solidFill>
                <a:effectLst/>
                <a:latin typeface="Montserrat" pitchFamily="2" charset="0"/>
                <a:ea typeface="Roboto" panose="02000000000000000000" pitchFamily="2" charset="0"/>
              </a:rPr>
              <a:t>Russian MFA. </a:t>
            </a:r>
          </a:p>
          <a:p>
            <a:pPr marL="342900" indent="-342900" algn="ctr">
              <a:buAutoNum type="arabicPeriod" startAt="2"/>
            </a:pPr>
            <a:endParaRPr lang="en-US" sz="1200" dirty="0">
              <a:solidFill>
                <a:srgbClr val="1B1C20"/>
              </a:solidFill>
              <a:latin typeface="Montserrat" pitchFamily="2" charset="0"/>
              <a:ea typeface="Roboto" panose="02000000000000000000" pitchFamily="2" charset="0"/>
            </a:endParaRPr>
          </a:p>
        </p:txBody>
      </p:sp>
    </p:spTree>
    <p:extLst>
      <p:ext uri="{BB962C8B-B14F-4D97-AF65-F5344CB8AC3E}">
        <p14:creationId xmlns:p14="http://schemas.microsoft.com/office/powerpoint/2010/main" val="68461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672B25-2897-4DBD-BD22-967F263DE0D2}"/>
              </a:ext>
            </a:extLst>
          </p:cNvPr>
          <p:cNvSpPr>
            <a:spLocks noGrp="1"/>
          </p:cNvSpPr>
          <p:nvPr>
            <p:ph type="sldNum" sz="quarter" idx="12"/>
          </p:nvPr>
        </p:nvSpPr>
        <p:spPr/>
        <p:txBody>
          <a:bodyPr/>
          <a:lstStyle/>
          <a:p>
            <a:r>
              <a:rPr lang="en-GB"/>
              <a:t>/   </a:t>
            </a:r>
            <a:fld id="{727D5A1C-F77A-4C13-9051-1B1B503ABEB4}" type="slidenum">
              <a:rPr lang="en-GB" smtClean="0"/>
              <a:pPr/>
              <a:t>7</a:t>
            </a:fld>
            <a:endParaRPr lang="en-GB" dirty="0"/>
          </a:p>
        </p:txBody>
      </p:sp>
      <p:sp>
        <p:nvSpPr>
          <p:cNvPr id="6" name="TextBox 5">
            <a:extLst>
              <a:ext uri="{FF2B5EF4-FFF2-40B4-BE49-F238E27FC236}">
                <a16:creationId xmlns:a16="http://schemas.microsoft.com/office/drawing/2014/main" id="{A08B7BF5-7E25-4C4F-B897-D8DA137DDE47}"/>
              </a:ext>
            </a:extLst>
          </p:cNvPr>
          <p:cNvSpPr txBox="1"/>
          <p:nvPr/>
        </p:nvSpPr>
        <p:spPr>
          <a:xfrm>
            <a:off x="543520" y="1363327"/>
            <a:ext cx="11161486" cy="3477875"/>
          </a:xfrm>
          <a:prstGeom prst="rect">
            <a:avLst/>
          </a:prstGeom>
          <a:noFill/>
        </p:spPr>
        <p:txBody>
          <a:bodyPr wrap="square" rtlCol="0">
            <a:spAutoFit/>
          </a:bodyPr>
          <a:lstStyle/>
          <a:p>
            <a:pPr algn="ctr"/>
            <a:r>
              <a:rPr lang="en-US" sz="2400" b="1" dirty="0">
                <a:solidFill>
                  <a:srgbClr val="333333"/>
                </a:solidFill>
                <a:latin typeface="Montserrat SemiBold" pitchFamily="2" charset="0"/>
                <a:ea typeface="Roboto" panose="02000000000000000000" pitchFamily="2" charset="0"/>
              </a:rPr>
              <a:t>How your Telex or Letter of Invitation is delivered to you</a:t>
            </a:r>
          </a:p>
          <a:p>
            <a:pPr algn="just"/>
            <a:endParaRPr lang="en-US" sz="2000" dirty="0">
              <a:solidFill>
                <a:srgbClr val="333333"/>
              </a:solidFill>
              <a:latin typeface="Montserrat" pitchFamily="2" charset="0"/>
              <a:ea typeface="Roboto" panose="02000000000000000000" pitchFamily="2" charset="0"/>
            </a:endParaRPr>
          </a:p>
          <a:p>
            <a:pPr algn="just"/>
            <a:r>
              <a:rPr lang="en-US" sz="1600" b="0" i="0" dirty="0">
                <a:solidFill>
                  <a:srgbClr val="333333"/>
                </a:solidFill>
                <a:effectLst/>
                <a:latin typeface="Montserrat" pitchFamily="2" charset="0"/>
                <a:ea typeface="Roboto" panose="02000000000000000000" pitchFamily="2" charset="0"/>
              </a:rPr>
              <a:t>After the Business Telex is granted by the Russian MFA, it will be sent directly from Moscow to the relevant Russian Consulate abroad. A copy of Telex will be emailed to the applicant. Once the Russian Consulate receives it from Moscow, the applicant can apply for the visa at the Russian Consulate.</a:t>
            </a:r>
          </a:p>
          <a:p>
            <a:pPr algn="just"/>
            <a:endParaRPr lang="en-US" sz="1600" dirty="0">
              <a:solidFill>
                <a:srgbClr val="333333"/>
              </a:solidFill>
              <a:latin typeface="Montserrat" pitchFamily="2" charset="0"/>
              <a:ea typeface="Roboto" panose="02000000000000000000" pitchFamily="2" charset="0"/>
            </a:endParaRPr>
          </a:p>
          <a:p>
            <a:pPr algn="just"/>
            <a:r>
              <a:rPr lang="en-US" sz="1600" dirty="0">
                <a:solidFill>
                  <a:srgbClr val="333333"/>
                </a:solidFill>
                <a:latin typeface="Montserrat" pitchFamily="2" charset="0"/>
                <a:ea typeface="Roboto" panose="02000000000000000000" pitchFamily="2" charset="0"/>
              </a:rPr>
              <a:t>A Letter of Invitation issued for all </a:t>
            </a:r>
            <a:r>
              <a:rPr lang="en-US" sz="1600" b="1" u="sng" dirty="0">
                <a:solidFill>
                  <a:srgbClr val="333333"/>
                </a:solidFill>
                <a:latin typeface="Montserrat" pitchFamily="2" charset="0"/>
                <a:ea typeface="Roboto" panose="02000000000000000000" pitchFamily="2" charset="0"/>
              </a:rPr>
              <a:t>EU nationals </a:t>
            </a:r>
            <a:r>
              <a:rPr lang="en-US" sz="1600" dirty="0">
                <a:solidFill>
                  <a:srgbClr val="333333"/>
                </a:solidFill>
                <a:latin typeface="Montserrat" pitchFamily="2" charset="0"/>
                <a:ea typeface="Roboto" panose="02000000000000000000" pitchFamily="2" charset="0"/>
              </a:rPr>
              <a:t>by an authorized Russian company is acceptable by the Russian Consulates abroad. An original might be required to be delivered from Moscow and the visa application process might take longer. Please check with your local Consulate for all visa requirements. </a:t>
            </a:r>
            <a:endParaRPr lang="en-US" sz="1600" b="0" i="0" dirty="0">
              <a:solidFill>
                <a:srgbClr val="333333"/>
              </a:solidFill>
              <a:effectLst/>
              <a:latin typeface="Montserrat" pitchFamily="2" charset="0"/>
              <a:ea typeface="Roboto" panose="02000000000000000000" pitchFamily="2" charset="0"/>
            </a:endParaRPr>
          </a:p>
          <a:p>
            <a:pPr algn="just"/>
            <a:endParaRPr lang="en-US" sz="1600" dirty="0">
              <a:solidFill>
                <a:srgbClr val="333333"/>
              </a:solidFill>
              <a:latin typeface="Montserrat" pitchFamily="2" charset="0"/>
              <a:ea typeface="Roboto" panose="02000000000000000000" pitchFamily="2" charset="0"/>
            </a:endParaRPr>
          </a:p>
          <a:p>
            <a:pPr algn="just"/>
            <a:r>
              <a:rPr lang="en-US" sz="1600" dirty="0">
                <a:solidFill>
                  <a:srgbClr val="333333"/>
                </a:solidFill>
                <a:latin typeface="Montserrat" pitchFamily="2" charset="0"/>
                <a:ea typeface="Roboto" panose="02000000000000000000" pitchFamily="2" charset="0"/>
              </a:rPr>
              <a:t>All visa supports are issued on the assumption that you will be entering Russia via a Moscow airport. If you are not, please alert us to this fact before ordering your visa support - additional documentation will be needed.</a:t>
            </a:r>
            <a:endParaRPr lang="en-US" sz="1600" dirty="0">
              <a:solidFill>
                <a:srgbClr val="333333"/>
              </a:solidFill>
              <a:latin typeface="Montserrat" pitchFamily="2" charset="0"/>
            </a:endParaRPr>
          </a:p>
        </p:txBody>
      </p:sp>
    </p:spTree>
    <p:extLst>
      <p:ext uri="{BB962C8B-B14F-4D97-AF65-F5344CB8AC3E}">
        <p14:creationId xmlns:p14="http://schemas.microsoft.com/office/powerpoint/2010/main" val="394855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8F8A1BE-35D1-473E-8693-848B6DE6022A}"/>
              </a:ext>
            </a:extLst>
          </p:cNvPr>
          <p:cNvSpPr/>
          <p:nvPr/>
        </p:nvSpPr>
        <p:spPr>
          <a:xfrm>
            <a:off x="8709891" y="2315105"/>
            <a:ext cx="2545082" cy="253230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08059AF-0D2E-4D45-9D26-63F879A747DC}"/>
              </a:ext>
            </a:extLst>
          </p:cNvPr>
          <p:cNvSpPr/>
          <p:nvPr/>
        </p:nvSpPr>
        <p:spPr>
          <a:xfrm>
            <a:off x="6184555" y="2315105"/>
            <a:ext cx="2250858" cy="253230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91D3F22-FBC8-4D9B-9FF1-6B0BE2A2256E}"/>
              </a:ext>
            </a:extLst>
          </p:cNvPr>
          <p:cNvSpPr/>
          <p:nvPr/>
        </p:nvSpPr>
        <p:spPr>
          <a:xfrm>
            <a:off x="3327953" y="2298560"/>
            <a:ext cx="2505171" cy="253230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3BD7D40-CF64-451B-9CF0-FA083E84A006}"/>
              </a:ext>
            </a:extLst>
          </p:cNvPr>
          <p:cNvSpPr/>
          <p:nvPr/>
        </p:nvSpPr>
        <p:spPr>
          <a:xfrm>
            <a:off x="1047647" y="2298561"/>
            <a:ext cx="1993966" cy="2532302"/>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CA6A252-C993-4791-8239-B5F32C6263AD}"/>
              </a:ext>
            </a:extLst>
          </p:cNvPr>
          <p:cNvSpPr/>
          <p:nvPr/>
        </p:nvSpPr>
        <p:spPr>
          <a:xfrm>
            <a:off x="8533112" y="2092248"/>
            <a:ext cx="2610525" cy="2560701"/>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076625C-B08D-4ADF-89E3-12F283D3C472}"/>
              </a:ext>
            </a:extLst>
          </p:cNvPr>
          <p:cNvSpPr/>
          <p:nvPr/>
        </p:nvSpPr>
        <p:spPr>
          <a:xfrm>
            <a:off x="5924506" y="2092248"/>
            <a:ext cx="2376264" cy="2560701"/>
          </a:xfrm>
          <a:prstGeom prst="rect">
            <a:avLst/>
          </a:prstGeom>
          <a:solidFill>
            <a:srgbClr val="D9D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9854C0E-913E-489C-8E32-C7FE549294C6}"/>
              </a:ext>
            </a:extLst>
          </p:cNvPr>
          <p:cNvSpPr/>
          <p:nvPr/>
        </p:nvSpPr>
        <p:spPr>
          <a:xfrm>
            <a:off x="3144808" y="2092249"/>
            <a:ext cx="2565827" cy="2560700"/>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64B58AD-DDFC-4C58-974F-2261CF86C348}"/>
              </a:ext>
            </a:extLst>
          </p:cNvPr>
          <p:cNvSpPr/>
          <p:nvPr/>
        </p:nvSpPr>
        <p:spPr>
          <a:xfrm>
            <a:off x="895246" y="2092248"/>
            <a:ext cx="2038113" cy="2560699"/>
          </a:xfrm>
          <a:prstGeom prst="rect">
            <a:avLst/>
          </a:prstGeom>
          <a:solidFill>
            <a:srgbClr val="D9D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BECCFB3C-2F2F-4E63-8FA6-BEF069877C27}"/>
              </a:ext>
            </a:extLst>
          </p:cNvPr>
          <p:cNvSpPr>
            <a:spLocks noGrp="1"/>
          </p:cNvSpPr>
          <p:nvPr>
            <p:ph type="sldNum" sz="quarter" idx="12"/>
          </p:nvPr>
        </p:nvSpPr>
        <p:spPr/>
        <p:txBody>
          <a:bodyPr/>
          <a:lstStyle/>
          <a:p>
            <a:r>
              <a:rPr lang="en-GB"/>
              <a:t>/   </a:t>
            </a:r>
            <a:fld id="{727D5A1C-F77A-4C13-9051-1B1B503ABEB4}" type="slidenum">
              <a:rPr lang="en-GB" smtClean="0"/>
              <a:pPr/>
              <a:t>8</a:t>
            </a:fld>
            <a:endParaRPr lang="en-GB" dirty="0"/>
          </a:p>
        </p:txBody>
      </p:sp>
      <p:sp>
        <p:nvSpPr>
          <p:cNvPr id="7" name="TextBox 6">
            <a:extLst>
              <a:ext uri="{FF2B5EF4-FFF2-40B4-BE49-F238E27FC236}">
                <a16:creationId xmlns:a16="http://schemas.microsoft.com/office/drawing/2014/main" id="{9C31149F-8D0B-4B39-8857-F45EB7D7075E}"/>
              </a:ext>
            </a:extLst>
          </p:cNvPr>
          <p:cNvSpPr txBox="1"/>
          <p:nvPr/>
        </p:nvSpPr>
        <p:spPr>
          <a:xfrm>
            <a:off x="895246" y="2653177"/>
            <a:ext cx="1847955" cy="1384995"/>
          </a:xfrm>
          <a:prstGeom prst="rect">
            <a:avLst/>
          </a:prstGeom>
          <a:noFill/>
        </p:spPr>
        <p:txBody>
          <a:bodyPr wrap="square">
            <a:spAutoFit/>
          </a:bodyPr>
          <a:lstStyle/>
          <a:p>
            <a:pPr marL="342900" indent="-342900" algn="ctr">
              <a:buAutoNum type="arabicPeriod"/>
            </a:pPr>
            <a:r>
              <a:rPr lang="en-US" sz="1200" b="1" dirty="0">
                <a:solidFill>
                  <a:srgbClr val="333333"/>
                </a:solidFill>
                <a:latin typeface="Montserrat" pitchFamily="2" charset="0"/>
                <a:ea typeface="Roboto" panose="02000000000000000000" pitchFamily="2" charset="0"/>
              </a:rPr>
              <a:t>Completed Russian Online visa application form: </a:t>
            </a:r>
          </a:p>
          <a:p>
            <a:pPr marL="342900" indent="-342900" algn="ctr">
              <a:buAutoNum type="arabicPeriod"/>
            </a:pPr>
            <a:endParaRPr lang="en-US" sz="1200" dirty="0">
              <a:solidFill>
                <a:srgbClr val="333333"/>
              </a:solidFill>
              <a:latin typeface="Montserrat" pitchFamily="2" charset="0"/>
              <a:ea typeface="Roboto" panose="02000000000000000000" pitchFamily="2" charset="0"/>
            </a:endParaRPr>
          </a:p>
          <a:p>
            <a:pPr algn="ctr"/>
            <a:r>
              <a:rPr lang="en-US" sz="1200" dirty="0">
                <a:solidFill>
                  <a:srgbClr val="0070C0"/>
                </a:solidFill>
                <a:latin typeface="Montserrat" pitchFamily="2" charset="0"/>
                <a:ea typeface="Roboto" panose="02000000000000000000" pitchFamily="2" charset="0"/>
              </a:rPr>
              <a:t>      </a:t>
            </a:r>
            <a:r>
              <a:rPr lang="en-US" sz="1200" u="sng" dirty="0">
                <a:solidFill>
                  <a:srgbClr val="0070C0"/>
                </a:solidFill>
                <a:latin typeface="Montserrat" pitchFamily="2" charset="0"/>
                <a:ea typeface="Roboto" panose="02000000000000000000" pitchFamily="2" charset="0"/>
              </a:rPr>
              <a:t>www.visa.kdmid.ru</a:t>
            </a:r>
          </a:p>
        </p:txBody>
      </p:sp>
      <p:sp>
        <p:nvSpPr>
          <p:cNvPr id="21" name="TextBox 20">
            <a:extLst>
              <a:ext uri="{FF2B5EF4-FFF2-40B4-BE49-F238E27FC236}">
                <a16:creationId xmlns:a16="http://schemas.microsoft.com/office/drawing/2014/main" id="{5ED948CE-DDD6-4B38-B956-FC5FF3944119}"/>
              </a:ext>
            </a:extLst>
          </p:cNvPr>
          <p:cNvSpPr txBox="1"/>
          <p:nvPr/>
        </p:nvSpPr>
        <p:spPr>
          <a:xfrm>
            <a:off x="3239589" y="2683227"/>
            <a:ext cx="2376264" cy="1200329"/>
          </a:xfrm>
          <a:prstGeom prst="rect">
            <a:avLst/>
          </a:prstGeom>
          <a:noFill/>
        </p:spPr>
        <p:txBody>
          <a:bodyPr wrap="square">
            <a:spAutoFit/>
          </a:bodyPr>
          <a:lstStyle/>
          <a:p>
            <a:pPr algn="ctr"/>
            <a:r>
              <a:rPr lang="en-US" sz="1200" b="1" dirty="0">
                <a:solidFill>
                  <a:srgbClr val="333333"/>
                </a:solidFill>
                <a:latin typeface="Montserrat" pitchFamily="2" charset="0"/>
                <a:ea typeface="Roboto" panose="02000000000000000000" pitchFamily="2" charset="0"/>
              </a:rPr>
              <a:t>2. Your original passport</a:t>
            </a:r>
          </a:p>
          <a:p>
            <a:pPr algn="ctr"/>
            <a:endParaRPr lang="en-US" sz="1200" dirty="0">
              <a:solidFill>
                <a:srgbClr val="333333"/>
              </a:solidFill>
              <a:latin typeface="Montserrat" pitchFamily="2" charset="0"/>
              <a:ea typeface="Roboto" panose="02000000000000000000" pitchFamily="2" charset="0"/>
            </a:endParaRPr>
          </a:p>
          <a:p>
            <a:pPr algn="ctr"/>
            <a:r>
              <a:rPr lang="en-US" sz="1200" dirty="0">
                <a:solidFill>
                  <a:srgbClr val="333333"/>
                </a:solidFill>
                <a:latin typeface="Montserrat" pitchFamily="2" charset="0"/>
                <a:ea typeface="Roboto" panose="02000000000000000000" pitchFamily="2" charset="0"/>
              </a:rPr>
              <a:t>(must be valid for a min of 6 months beyond the exit date from Russia and have a min of 2 clear pages)</a:t>
            </a:r>
          </a:p>
        </p:txBody>
      </p:sp>
      <p:sp>
        <p:nvSpPr>
          <p:cNvPr id="24" name="TextBox 23">
            <a:extLst>
              <a:ext uri="{FF2B5EF4-FFF2-40B4-BE49-F238E27FC236}">
                <a16:creationId xmlns:a16="http://schemas.microsoft.com/office/drawing/2014/main" id="{7C44A199-C015-4B3B-9FC5-2DC38E28D28B}"/>
              </a:ext>
            </a:extLst>
          </p:cNvPr>
          <p:cNvSpPr txBox="1"/>
          <p:nvPr/>
        </p:nvSpPr>
        <p:spPr>
          <a:xfrm>
            <a:off x="6038148" y="2653177"/>
            <a:ext cx="2231398" cy="1200329"/>
          </a:xfrm>
          <a:prstGeom prst="rect">
            <a:avLst/>
          </a:prstGeom>
          <a:noFill/>
        </p:spPr>
        <p:txBody>
          <a:bodyPr wrap="square">
            <a:spAutoFit/>
          </a:bodyPr>
          <a:lstStyle/>
          <a:p>
            <a:pPr algn="ctr"/>
            <a:r>
              <a:rPr lang="en-US" sz="1200" b="1" dirty="0">
                <a:solidFill>
                  <a:srgbClr val="333333"/>
                </a:solidFill>
                <a:latin typeface="Montserrat" pitchFamily="2" charset="0"/>
                <a:ea typeface="Roboto" panose="02000000000000000000" pitchFamily="2" charset="0"/>
              </a:rPr>
              <a:t>3</a:t>
            </a:r>
            <a:r>
              <a:rPr lang="en-US" sz="1200" b="1" i="0" dirty="0">
                <a:solidFill>
                  <a:srgbClr val="333333"/>
                </a:solidFill>
                <a:effectLst/>
                <a:latin typeface="Montserrat" pitchFamily="2" charset="0"/>
                <a:ea typeface="Roboto" panose="02000000000000000000" pitchFamily="2" charset="0"/>
              </a:rPr>
              <a:t>. One </a:t>
            </a:r>
            <a:r>
              <a:rPr lang="en-US" sz="1200" b="1" dirty="0">
                <a:solidFill>
                  <a:srgbClr val="333333"/>
                </a:solidFill>
                <a:latin typeface="Montserrat" pitchFamily="2" charset="0"/>
                <a:ea typeface="Roboto" panose="02000000000000000000" pitchFamily="2" charset="0"/>
              </a:rPr>
              <a:t>c</a:t>
            </a:r>
            <a:r>
              <a:rPr lang="en-US" sz="1200" b="1" i="0" dirty="0">
                <a:solidFill>
                  <a:srgbClr val="333333"/>
                </a:solidFill>
                <a:effectLst/>
                <a:latin typeface="Montserrat" pitchFamily="2" charset="0"/>
                <a:ea typeface="Roboto" panose="02000000000000000000" pitchFamily="2" charset="0"/>
              </a:rPr>
              <a:t>olor Passport type photo </a:t>
            </a:r>
          </a:p>
          <a:p>
            <a:pPr algn="ctr"/>
            <a:endParaRPr lang="en-US" sz="1200" b="0" i="0" dirty="0">
              <a:solidFill>
                <a:srgbClr val="333333"/>
              </a:solidFill>
              <a:effectLst/>
              <a:latin typeface="Montserrat" pitchFamily="2" charset="0"/>
              <a:ea typeface="Roboto" panose="02000000000000000000" pitchFamily="2" charset="0"/>
            </a:endParaRPr>
          </a:p>
          <a:p>
            <a:pPr algn="ctr"/>
            <a:r>
              <a:rPr lang="en-US" sz="1200" dirty="0">
                <a:solidFill>
                  <a:srgbClr val="333333"/>
                </a:solidFill>
                <a:latin typeface="Montserrat" pitchFamily="2" charset="0"/>
                <a:ea typeface="Roboto" panose="02000000000000000000" pitchFamily="2" charset="0"/>
              </a:rPr>
              <a:t>(photo should measure 45mm x 35mm and be no more than 3 months old)</a:t>
            </a:r>
            <a:endParaRPr lang="en-US" sz="1200" b="0" i="0" dirty="0">
              <a:solidFill>
                <a:srgbClr val="333333"/>
              </a:solidFill>
              <a:effectLst/>
              <a:latin typeface="Montserrat" pitchFamily="2" charset="0"/>
              <a:ea typeface="Roboto" panose="02000000000000000000" pitchFamily="2" charset="0"/>
            </a:endParaRPr>
          </a:p>
        </p:txBody>
      </p:sp>
      <p:sp>
        <p:nvSpPr>
          <p:cNvPr id="26" name="TextBox 25">
            <a:extLst>
              <a:ext uri="{FF2B5EF4-FFF2-40B4-BE49-F238E27FC236}">
                <a16:creationId xmlns:a16="http://schemas.microsoft.com/office/drawing/2014/main" id="{E9AF5949-ED61-40FB-AE87-8A139C979F37}"/>
              </a:ext>
            </a:extLst>
          </p:cNvPr>
          <p:cNvSpPr txBox="1"/>
          <p:nvPr/>
        </p:nvSpPr>
        <p:spPr>
          <a:xfrm>
            <a:off x="1942012" y="317155"/>
            <a:ext cx="8442489" cy="1200329"/>
          </a:xfrm>
          <a:prstGeom prst="rect">
            <a:avLst/>
          </a:prstGeom>
          <a:noFill/>
        </p:spPr>
        <p:txBody>
          <a:bodyPr wrap="square" rtlCol="0">
            <a:spAutoFit/>
          </a:bodyPr>
          <a:lstStyle/>
          <a:p>
            <a:pPr algn="ctr"/>
            <a:r>
              <a:rPr lang="en-US" sz="2000" b="1" dirty="0">
                <a:solidFill>
                  <a:schemeClr val="bg1"/>
                </a:solidFill>
                <a:latin typeface="Montserrat SemiBold" pitchFamily="2" charset="0"/>
                <a:ea typeface="Roboto" panose="02000000000000000000" pitchFamily="2" charset="0"/>
              </a:rPr>
              <a:t>IMPORTANT VISA APPLICATION INFORMATION</a:t>
            </a:r>
          </a:p>
          <a:p>
            <a:pPr algn="ctr"/>
            <a:endParaRPr lang="en-US" sz="2000" dirty="0">
              <a:solidFill>
                <a:schemeClr val="bg1"/>
              </a:solidFill>
              <a:latin typeface="Montserrat" pitchFamily="2" charset="0"/>
              <a:ea typeface="Roboto" panose="02000000000000000000" pitchFamily="2" charset="0"/>
            </a:endParaRPr>
          </a:p>
          <a:p>
            <a:pPr algn="ctr"/>
            <a:r>
              <a:rPr lang="en-US" sz="1600" dirty="0">
                <a:solidFill>
                  <a:schemeClr val="bg1"/>
                </a:solidFill>
                <a:latin typeface="Montserrat" pitchFamily="2" charset="0"/>
                <a:ea typeface="Roboto" panose="02000000000000000000" pitchFamily="2" charset="0"/>
              </a:rPr>
              <a:t>Required Documents for Visa Application via the Russian Consulate or Visa Centre</a:t>
            </a:r>
            <a:r>
              <a:rPr lang="en-US" sz="1600" b="0" i="0" dirty="0">
                <a:solidFill>
                  <a:schemeClr val="bg1"/>
                </a:solidFill>
                <a:effectLst/>
                <a:latin typeface="Montserrat" pitchFamily="2" charset="0"/>
                <a:ea typeface="Roboto" panose="02000000000000000000" pitchFamily="2" charset="0"/>
              </a:rPr>
              <a:t>: </a:t>
            </a:r>
            <a:endParaRPr lang="en-US" sz="1600" dirty="0">
              <a:solidFill>
                <a:schemeClr val="bg1"/>
              </a:solidFill>
              <a:latin typeface="Montserrat" pitchFamily="2" charset="0"/>
              <a:ea typeface="Roboto" panose="02000000000000000000" pitchFamily="2" charset="0"/>
            </a:endParaRPr>
          </a:p>
        </p:txBody>
      </p:sp>
      <p:sp>
        <p:nvSpPr>
          <p:cNvPr id="17" name="TextBox 16">
            <a:extLst>
              <a:ext uri="{FF2B5EF4-FFF2-40B4-BE49-F238E27FC236}">
                <a16:creationId xmlns:a16="http://schemas.microsoft.com/office/drawing/2014/main" id="{230B8F80-C5AB-4096-9D27-6D60407870AA}"/>
              </a:ext>
            </a:extLst>
          </p:cNvPr>
          <p:cNvSpPr txBox="1"/>
          <p:nvPr/>
        </p:nvSpPr>
        <p:spPr>
          <a:xfrm>
            <a:off x="8533112" y="2412335"/>
            <a:ext cx="2610525" cy="1920526"/>
          </a:xfrm>
          <a:prstGeom prst="rect">
            <a:avLst/>
          </a:prstGeom>
          <a:noFill/>
        </p:spPr>
        <p:txBody>
          <a:bodyPr wrap="square">
            <a:spAutoFit/>
          </a:bodyPr>
          <a:lstStyle/>
          <a:p>
            <a:pPr marL="0" marR="0" lvl="0" indent="0" algn="ctr" defTabSz="914400" rtl="0" eaLnBrk="1" fontAlgn="auto" latinLnBrk="0" hangingPunct="1">
              <a:lnSpc>
                <a:spcPct val="90000"/>
              </a:lnSpc>
              <a:spcBef>
                <a:spcPts val="1000"/>
              </a:spcBef>
              <a:spcAft>
                <a:spcPts val="0"/>
              </a:spcAft>
              <a:buClr>
                <a:srgbClr val="FF1932"/>
              </a:buClr>
              <a:buSzTx/>
              <a:buFont typeface="Roboto" panose="02000000000000000000" pitchFamily="2" charset="0"/>
              <a:buNone/>
              <a:tabLst/>
              <a:defRPr/>
            </a:pPr>
            <a:endParaRPr kumimoji="0" lang="en-GB" sz="1200" b="0" i="0" u="none" strike="noStrike" kern="1200" cap="none" spc="0" normalizeH="0" baseline="0" noProof="0" dirty="0">
              <a:ln>
                <a:noFill/>
              </a:ln>
              <a:solidFill>
                <a:srgbClr val="1B1C20"/>
              </a:solidFill>
              <a:effectLst/>
              <a:uLnTx/>
              <a:uFillTx/>
              <a:latin typeface="Montserrat" pitchFamily="2" charset="0"/>
              <a:ea typeface="Roboto" panose="02000000000000000000" pitchFamily="2" charset="0"/>
            </a:endParaRPr>
          </a:p>
          <a:p>
            <a:pPr algn="ctr"/>
            <a:r>
              <a:rPr lang="en-US" sz="1200" dirty="0">
                <a:solidFill>
                  <a:srgbClr val="1B1C20"/>
                </a:solidFill>
                <a:latin typeface="Montserrat" pitchFamily="2" charset="0"/>
                <a:ea typeface="Roboto" panose="02000000000000000000" pitchFamily="2" charset="0"/>
              </a:rPr>
              <a:t>4</a:t>
            </a:r>
            <a:r>
              <a:rPr lang="en-US" sz="1200" b="0" i="0" dirty="0">
                <a:solidFill>
                  <a:srgbClr val="1B1C20"/>
                </a:solidFill>
                <a:effectLst/>
                <a:latin typeface="Montserrat" pitchFamily="2" charset="0"/>
                <a:ea typeface="Roboto" panose="02000000000000000000" pitchFamily="2" charset="0"/>
              </a:rPr>
              <a:t>. Additional </a:t>
            </a:r>
            <a:r>
              <a:rPr lang="en-US" sz="1200" b="1" i="0" dirty="0">
                <a:solidFill>
                  <a:srgbClr val="1B1C20"/>
                </a:solidFill>
                <a:effectLst/>
                <a:latin typeface="Montserrat" pitchFamily="2" charset="0"/>
                <a:ea typeface="Roboto" panose="02000000000000000000" pitchFamily="2" charset="0"/>
              </a:rPr>
              <a:t>documents</a:t>
            </a:r>
          </a:p>
          <a:p>
            <a:pPr algn="ctr"/>
            <a:endParaRPr lang="en-US" sz="1200" b="1" dirty="0">
              <a:solidFill>
                <a:srgbClr val="1B1C20"/>
              </a:solidFill>
              <a:latin typeface="Montserrat" pitchFamily="2" charset="0"/>
              <a:ea typeface="Roboto" panose="02000000000000000000" pitchFamily="2" charset="0"/>
            </a:endParaRPr>
          </a:p>
          <a:p>
            <a:pPr algn="ctr"/>
            <a:r>
              <a:rPr lang="en-US" sz="1200" i="0" dirty="0">
                <a:solidFill>
                  <a:srgbClr val="1B1C20"/>
                </a:solidFill>
                <a:effectLst/>
                <a:latin typeface="Montserrat" pitchFamily="2" charset="0"/>
                <a:ea typeface="Roboto" panose="02000000000000000000" pitchFamily="2" charset="0"/>
              </a:rPr>
              <a:t>For example: proof of Residence and Travel Insurance, </a:t>
            </a:r>
            <a:r>
              <a:rPr lang="en-US" sz="1200" i="0" dirty="0" err="1">
                <a:solidFill>
                  <a:srgbClr val="1B1C20"/>
                </a:solidFill>
                <a:effectLst/>
                <a:latin typeface="Montserrat" pitchFamily="2" charset="0"/>
                <a:ea typeface="Roboto" panose="02000000000000000000" pitchFamily="2" charset="0"/>
              </a:rPr>
              <a:t>etc</a:t>
            </a:r>
            <a:endParaRPr lang="en-US" sz="1200" i="0" dirty="0">
              <a:solidFill>
                <a:srgbClr val="1B1C20"/>
              </a:solidFill>
              <a:effectLst/>
              <a:latin typeface="Montserrat" pitchFamily="2" charset="0"/>
              <a:ea typeface="Roboto" panose="02000000000000000000" pitchFamily="2" charset="0"/>
            </a:endParaRPr>
          </a:p>
          <a:p>
            <a:pPr algn="ctr"/>
            <a:endParaRPr lang="en-US" sz="1200" dirty="0">
              <a:solidFill>
                <a:srgbClr val="1B1C20"/>
              </a:solidFill>
              <a:latin typeface="Montserrat" pitchFamily="2" charset="0"/>
              <a:ea typeface="Roboto" panose="02000000000000000000" pitchFamily="2" charset="0"/>
            </a:endParaRPr>
          </a:p>
          <a:p>
            <a:pPr algn="ctr"/>
            <a:r>
              <a:rPr lang="en-US" sz="1200" i="0" dirty="0">
                <a:solidFill>
                  <a:srgbClr val="1B1C20"/>
                </a:solidFill>
                <a:effectLst/>
                <a:latin typeface="Montserrat" pitchFamily="2" charset="0"/>
                <a:ea typeface="Roboto" panose="02000000000000000000" pitchFamily="2" charset="0"/>
              </a:rPr>
              <a:t>(please check with the Russian Consulate in your country) </a:t>
            </a:r>
          </a:p>
          <a:p>
            <a:pPr marL="342900" indent="-342900" algn="ctr">
              <a:buAutoNum type="arabicPeriod" startAt="2"/>
            </a:pPr>
            <a:endParaRPr lang="en-US" sz="1200" dirty="0">
              <a:solidFill>
                <a:srgbClr val="1B1C20"/>
              </a:solidFill>
              <a:latin typeface="Montserrat" pitchFamily="2" charset="0"/>
              <a:ea typeface="Roboto" panose="02000000000000000000" pitchFamily="2" charset="0"/>
            </a:endParaRPr>
          </a:p>
        </p:txBody>
      </p:sp>
    </p:spTree>
    <p:extLst>
      <p:ext uri="{BB962C8B-B14F-4D97-AF65-F5344CB8AC3E}">
        <p14:creationId xmlns:p14="http://schemas.microsoft.com/office/powerpoint/2010/main" val="3360384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BB6B407-E9E8-442D-9110-97ED9A2FEACC}"/>
              </a:ext>
            </a:extLst>
          </p:cNvPr>
          <p:cNvSpPr>
            <a:spLocks noGrp="1"/>
          </p:cNvSpPr>
          <p:nvPr>
            <p:ph type="sldNum" sz="quarter" idx="12"/>
          </p:nvPr>
        </p:nvSpPr>
        <p:spPr/>
        <p:txBody>
          <a:bodyPr/>
          <a:lstStyle/>
          <a:p>
            <a:r>
              <a:rPr lang="en-GB"/>
              <a:t>/   </a:t>
            </a:r>
            <a:fld id="{727D5A1C-F77A-4C13-9051-1B1B503ABEB4}" type="slidenum">
              <a:rPr lang="en-GB" smtClean="0"/>
              <a:pPr/>
              <a:t>9</a:t>
            </a:fld>
            <a:endParaRPr lang="en-GB" dirty="0"/>
          </a:p>
        </p:txBody>
      </p:sp>
      <p:sp>
        <p:nvSpPr>
          <p:cNvPr id="11" name="TextBox 10">
            <a:extLst>
              <a:ext uri="{FF2B5EF4-FFF2-40B4-BE49-F238E27FC236}">
                <a16:creationId xmlns:a16="http://schemas.microsoft.com/office/drawing/2014/main" id="{E8B0C0C2-6AE3-4961-A968-3160064B5314}"/>
              </a:ext>
            </a:extLst>
          </p:cNvPr>
          <p:cNvSpPr txBox="1"/>
          <p:nvPr/>
        </p:nvSpPr>
        <p:spPr>
          <a:xfrm>
            <a:off x="1874755" y="764482"/>
            <a:ext cx="8442489" cy="400110"/>
          </a:xfrm>
          <a:prstGeom prst="rect">
            <a:avLst/>
          </a:prstGeom>
          <a:noFill/>
        </p:spPr>
        <p:txBody>
          <a:bodyPr wrap="square" rtlCol="0">
            <a:spAutoFit/>
          </a:bodyPr>
          <a:lstStyle/>
          <a:p>
            <a:pPr algn="ctr"/>
            <a:r>
              <a:rPr lang="en-US" sz="2000" b="1" dirty="0">
                <a:solidFill>
                  <a:schemeClr val="bg1"/>
                </a:solidFill>
                <a:latin typeface="Montserrat SemiBold" pitchFamily="2" charset="0"/>
                <a:ea typeface="Roboto" panose="02000000000000000000" pitchFamily="2" charset="0"/>
              </a:rPr>
              <a:t>TRAVEL AND ACCOMMODATION</a:t>
            </a:r>
            <a:endParaRPr lang="en-US" sz="1600" dirty="0">
              <a:solidFill>
                <a:schemeClr val="bg1"/>
              </a:solidFill>
              <a:latin typeface="Montserrat" pitchFamily="2" charset="0"/>
              <a:ea typeface="Roboto" panose="02000000000000000000" pitchFamily="2" charset="0"/>
            </a:endParaRPr>
          </a:p>
        </p:txBody>
      </p:sp>
      <p:grpSp>
        <p:nvGrpSpPr>
          <p:cNvPr id="18" name="Group 17">
            <a:extLst>
              <a:ext uri="{FF2B5EF4-FFF2-40B4-BE49-F238E27FC236}">
                <a16:creationId xmlns:a16="http://schemas.microsoft.com/office/drawing/2014/main" id="{71B4A669-CE1C-4C6F-8AB5-2B89A064FC8E}"/>
              </a:ext>
            </a:extLst>
          </p:cNvPr>
          <p:cNvGrpSpPr/>
          <p:nvPr/>
        </p:nvGrpSpPr>
        <p:grpSpPr>
          <a:xfrm>
            <a:off x="5552879" y="2536299"/>
            <a:ext cx="2238512" cy="2280394"/>
            <a:chOff x="6613053" y="2059693"/>
            <a:chExt cx="2688316" cy="2738614"/>
          </a:xfrm>
        </p:grpSpPr>
        <p:grpSp>
          <p:nvGrpSpPr>
            <p:cNvPr id="8" name="Group 7">
              <a:extLst>
                <a:ext uri="{FF2B5EF4-FFF2-40B4-BE49-F238E27FC236}">
                  <a16:creationId xmlns:a16="http://schemas.microsoft.com/office/drawing/2014/main" id="{82512AB1-7480-4A79-B05F-E33F154ADD81}"/>
                </a:ext>
              </a:extLst>
            </p:cNvPr>
            <p:cNvGrpSpPr/>
            <p:nvPr/>
          </p:nvGrpSpPr>
          <p:grpSpPr>
            <a:xfrm>
              <a:off x="6613053" y="2059693"/>
              <a:ext cx="2688316" cy="2738614"/>
              <a:chOff x="3144808" y="2092249"/>
              <a:chExt cx="2688316" cy="2738614"/>
            </a:xfrm>
          </p:grpSpPr>
          <p:sp>
            <p:nvSpPr>
              <p:cNvPr id="9" name="Rectangle 8">
                <a:extLst>
                  <a:ext uri="{FF2B5EF4-FFF2-40B4-BE49-F238E27FC236}">
                    <a16:creationId xmlns:a16="http://schemas.microsoft.com/office/drawing/2014/main" id="{73443763-8C74-4DDD-B8EB-3D17A02D5903}"/>
                  </a:ext>
                </a:extLst>
              </p:cNvPr>
              <p:cNvSpPr/>
              <p:nvPr/>
            </p:nvSpPr>
            <p:spPr>
              <a:xfrm>
                <a:off x="3327953" y="2298560"/>
                <a:ext cx="2505171" cy="253230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hlinkClick r:id="rId2"/>
                <a:extLst>
                  <a:ext uri="{FF2B5EF4-FFF2-40B4-BE49-F238E27FC236}">
                    <a16:creationId xmlns:a16="http://schemas.microsoft.com/office/drawing/2014/main" id="{691FCA00-A564-4AC5-880A-0E194677C762}"/>
                  </a:ext>
                </a:extLst>
              </p:cNvPr>
              <p:cNvSpPr/>
              <p:nvPr/>
            </p:nvSpPr>
            <p:spPr>
              <a:xfrm>
                <a:off x="3144808" y="2092249"/>
                <a:ext cx="2565827" cy="2560700"/>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Picture 11" descr="Icon&#10;&#10;Description automatically generated">
              <a:extLst>
                <a:ext uri="{FF2B5EF4-FFF2-40B4-BE49-F238E27FC236}">
                  <a16:creationId xmlns:a16="http://schemas.microsoft.com/office/drawing/2014/main" id="{6908151F-6B98-4D07-8833-51EA5C345C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1336" y="2458587"/>
              <a:ext cx="1679218" cy="1679218"/>
            </a:xfrm>
            <a:prstGeom prst="rect">
              <a:avLst/>
            </a:prstGeom>
          </p:spPr>
        </p:pic>
      </p:grpSp>
      <p:grpSp>
        <p:nvGrpSpPr>
          <p:cNvPr id="17" name="Group 16">
            <a:extLst>
              <a:ext uri="{FF2B5EF4-FFF2-40B4-BE49-F238E27FC236}">
                <a16:creationId xmlns:a16="http://schemas.microsoft.com/office/drawing/2014/main" id="{1405A88F-FE06-48F1-8201-C107ED50D9AF}"/>
              </a:ext>
            </a:extLst>
          </p:cNvPr>
          <p:cNvGrpSpPr/>
          <p:nvPr/>
        </p:nvGrpSpPr>
        <p:grpSpPr>
          <a:xfrm>
            <a:off x="1644926" y="2517913"/>
            <a:ext cx="2238512" cy="2280394"/>
            <a:chOff x="2890631" y="2059693"/>
            <a:chExt cx="2688316" cy="2738614"/>
          </a:xfrm>
        </p:grpSpPr>
        <p:grpSp>
          <p:nvGrpSpPr>
            <p:cNvPr id="2" name="Group 1">
              <a:extLst>
                <a:ext uri="{FF2B5EF4-FFF2-40B4-BE49-F238E27FC236}">
                  <a16:creationId xmlns:a16="http://schemas.microsoft.com/office/drawing/2014/main" id="{92CD1600-1E64-4E64-81FE-B21ABD385C9C}"/>
                </a:ext>
              </a:extLst>
            </p:cNvPr>
            <p:cNvGrpSpPr/>
            <p:nvPr/>
          </p:nvGrpSpPr>
          <p:grpSpPr>
            <a:xfrm>
              <a:off x="2890631" y="2059693"/>
              <a:ext cx="2688316" cy="2738614"/>
              <a:chOff x="3144808" y="2092249"/>
              <a:chExt cx="2688316" cy="2738614"/>
            </a:xfrm>
          </p:grpSpPr>
          <p:sp>
            <p:nvSpPr>
              <p:cNvPr id="6" name="Rectangle 5">
                <a:extLst>
                  <a:ext uri="{FF2B5EF4-FFF2-40B4-BE49-F238E27FC236}">
                    <a16:creationId xmlns:a16="http://schemas.microsoft.com/office/drawing/2014/main" id="{36067396-7AD4-449E-A95E-303BA58762E4}"/>
                  </a:ext>
                </a:extLst>
              </p:cNvPr>
              <p:cNvSpPr/>
              <p:nvPr/>
            </p:nvSpPr>
            <p:spPr>
              <a:xfrm>
                <a:off x="3327953" y="2298560"/>
                <a:ext cx="2505171" cy="253230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hlinkClick r:id="rId4"/>
                <a:extLst>
                  <a:ext uri="{FF2B5EF4-FFF2-40B4-BE49-F238E27FC236}">
                    <a16:creationId xmlns:a16="http://schemas.microsoft.com/office/drawing/2014/main" id="{06508CA0-B8F9-4C4E-A515-28FCD9AACCA7}"/>
                  </a:ext>
                </a:extLst>
              </p:cNvPr>
              <p:cNvSpPr/>
              <p:nvPr/>
            </p:nvSpPr>
            <p:spPr>
              <a:xfrm>
                <a:off x="3144808" y="2092249"/>
                <a:ext cx="2565827" cy="2560700"/>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Picture 13" descr="Icon&#10;&#10;Description automatically generated">
              <a:extLst>
                <a:ext uri="{FF2B5EF4-FFF2-40B4-BE49-F238E27FC236}">
                  <a16:creationId xmlns:a16="http://schemas.microsoft.com/office/drawing/2014/main" id="{FEA88607-2A1B-4D44-9A1A-B13767C3B4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3776" y="2458587"/>
              <a:ext cx="1894332" cy="1894332"/>
            </a:xfrm>
            <a:prstGeom prst="rect">
              <a:avLst/>
            </a:prstGeom>
          </p:spPr>
        </p:pic>
      </p:grpSp>
      <p:sp>
        <p:nvSpPr>
          <p:cNvPr id="15" name="TextBox 14">
            <a:extLst>
              <a:ext uri="{FF2B5EF4-FFF2-40B4-BE49-F238E27FC236}">
                <a16:creationId xmlns:a16="http://schemas.microsoft.com/office/drawing/2014/main" id="{F3B19142-EB1A-4A63-88FC-90162EF67C3F}"/>
              </a:ext>
            </a:extLst>
          </p:cNvPr>
          <p:cNvSpPr txBox="1"/>
          <p:nvPr/>
        </p:nvSpPr>
        <p:spPr>
          <a:xfrm>
            <a:off x="1167718" y="1754170"/>
            <a:ext cx="3090934" cy="584775"/>
          </a:xfrm>
          <a:prstGeom prst="rect">
            <a:avLst/>
          </a:prstGeom>
          <a:noFill/>
        </p:spPr>
        <p:txBody>
          <a:bodyPr wrap="square" rtlCol="0">
            <a:spAutoFit/>
          </a:bodyPr>
          <a:lstStyle/>
          <a:p>
            <a:pPr algn="ctr"/>
            <a:r>
              <a:rPr lang="en-US" sz="1600" dirty="0">
                <a:solidFill>
                  <a:schemeClr val="bg1"/>
                </a:solidFill>
                <a:latin typeface="Montserrat" pitchFamily="2" charset="0"/>
                <a:ea typeface="Roboto" panose="02000000000000000000" pitchFamily="2" charset="0"/>
              </a:rPr>
              <a:t>Click icon below to view</a:t>
            </a:r>
          </a:p>
          <a:p>
            <a:pPr algn="ctr"/>
            <a:r>
              <a:rPr lang="en-US" sz="1600" dirty="0">
                <a:solidFill>
                  <a:schemeClr val="bg1"/>
                </a:solidFill>
                <a:latin typeface="Montserrat" pitchFamily="2" charset="0"/>
                <a:ea typeface="Roboto" panose="02000000000000000000" pitchFamily="2" charset="0"/>
              </a:rPr>
              <a:t>Flights to/from Moscow</a:t>
            </a:r>
            <a:endParaRPr lang="en-US" sz="1200" dirty="0">
              <a:solidFill>
                <a:schemeClr val="bg1"/>
              </a:solidFill>
              <a:latin typeface="Montserrat" pitchFamily="2" charset="0"/>
              <a:ea typeface="Roboto" panose="02000000000000000000" pitchFamily="2" charset="0"/>
            </a:endParaRPr>
          </a:p>
        </p:txBody>
      </p:sp>
      <p:sp>
        <p:nvSpPr>
          <p:cNvPr id="16" name="TextBox 15">
            <a:extLst>
              <a:ext uri="{FF2B5EF4-FFF2-40B4-BE49-F238E27FC236}">
                <a16:creationId xmlns:a16="http://schemas.microsoft.com/office/drawing/2014/main" id="{D8EB971A-B2CC-453D-8F0D-A3104D04F944}"/>
              </a:ext>
            </a:extLst>
          </p:cNvPr>
          <p:cNvSpPr txBox="1"/>
          <p:nvPr/>
        </p:nvSpPr>
        <p:spPr>
          <a:xfrm>
            <a:off x="6621138" y="1754170"/>
            <a:ext cx="3090934" cy="584775"/>
          </a:xfrm>
          <a:prstGeom prst="rect">
            <a:avLst/>
          </a:prstGeom>
          <a:noFill/>
        </p:spPr>
        <p:txBody>
          <a:bodyPr wrap="square" rtlCol="0">
            <a:spAutoFit/>
          </a:bodyPr>
          <a:lstStyle/>
          <a:p>
            <a:pPr algn="ctr"/>
            <a:r>
              <a:rPr lang="en-US" sz="1600" dirty="0">
                <a:solidFill>
                  <a:schemeClr val="bg1"/>
                </a:solidFill>
                <a:latin typeface="Montserrat" pitchFamily="2" charset="0"/>
                <a:ea typeface="Roboto" panose="02000000000000000000" pitchFamily="2" charset="0"/>
              </a:rPr>
              <a:t>Click icons below to view</a:t>
            </a:r>
          </a:p>
          <a:p>
            <a:pPr algn="ctr"/>
            <a:r>
              <a:rPr lang="en-US" sz="1600" dirty="0">
                <a:solidFill>
                  <a:schemeClr val="bg1"/>
                </a:solidFill>
                <a:latin typeface="Montserrat" pitchFamily="2" charset="0"/>
                <a:ea typeface="Roboto" panose="02000000000000000000" pitchFamily="2" charset="0"/>
              </a:rPr>
              <a:t>hotels with promocodes</a:t>
            </a:r>
            <a:endParaRPr lang="en-US" sz="1200" dirty="0">
              <a:solidFill>
                <a:schemeClr val="bg1"/>
              </a:solidFill>
              <a:latin typeface="Montserrat" pitchFamily="2" charset="0"/>
              <a:ea typeface="Roboto" panose="02000000000000000000" pitchFamily="2" charset="0"/>
            </a:endParaRPr>
          </a:p>
        </p:txBody>
      </p:sp>
      <p:grpSp>
        <p:nvGrpSpPr>
          <p:cNvPr id="19" name="Group 18">
            <a:extLst>
              <a:ext uri="{FF2B5EF4-FFF2-40B4-BE49-F238E27FC236}">
                <a16:creationId xmlns:a16="http://schemas.microsoft.com/office/drawing/2014/main" id="{C9215B99-EAE5-42AC-8461-31DFC0E855FC}"/>
              </a:ext>
            </a:extLst>
          </p:cNvPr>
          <p:cNvGrpSpPr/>
          <p:nvPr/>
        </p:nvGrpSpPr>
        <p:grpSpPr>
          <a:xfrm>
            <a:off x="8720064" y="2537758"/>
            <a:ext cx="2238512" cy="2280394"/>
            <a:chOff x="6613053" y="2059693"/>
            <a:chExt cx="2688316" cy="2738614"/>
          </a:xfrm>
        </p:grpSpPr>
        <p:grpSp>
          <p:nvGrpSpPr>
            <p:cNvPr id="20" name="Group 19">
              <a:extLst>
                <a:ext uri="{FF2B5EF4-FFF2-40B4-BE49-F238E27FC236}">
                  <a16:creationId xmlns:a16="http://schemas.microsoft.com/office/drawing/2014/main" id="{48B69A70-6959-4815-AB41-F251C2EE54FF}"/>
                </a:ext>
              </a:extLst>
            </p:cNvPr>
            <p:cNvGrpSpPr/>
            <p:nvPr/>
          </p:nvGrpSpPr>
          <p:grpSpPr>
            <a:xfrm>
              <a:off x="6613053" y="2059693"/>
              <a:ext cx="2688316" cy="2738614"/>
              <a:chOff x="3144808" y="2092249"/>
              <a:chExt cx="2688316" cy="2738614"/>
            </a:xfrm>
          </p:grpSpPr>
          <p:sp>
            <p:nvSpPr>
              <p:cNvPr id="22" name="Rectangle 21">
                <a:extLst>
                  <a:ext uri="{FF2B5EF4-FFF2-40B4-BE49-F238E27FC236}">
                    <a16:creationId xmlns:a16="http://schemas.microsoft.com/office/drawing/2014/main" id="{112C69C4-F4ED-4BFF-8367-370D077C3E23}"/>
                  </a:ext>
                </a:extLst>
              </p:cNvPr>
              <p:cNvSpPr/>
              <p:nvPr/>
            </p:nvSpPr>
            <p:spPr>
              <a:xfrm>
                <a:off x="3327953" y="2298560"/>
                <a:ext cx="2505171" cy="2532303"/>
              </a:xfrm>
              <a:prstGeom prst="rect">
                <a:avLst/>
              </a:prstGeom>
              <a:solidFill>
                <a:srgbClr val="1B1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6"/>
                <a:extLst>
                  <a:ext uri="{FF2B5EF4-FFF2-40B4-BE49-F238E27FC236}">
                    <a16:creationId xmlns:a16="http://schemas.microsoft.com/office/drawing/2014/main" id="{6783C3D1-D8D2-4E91-A6D4-5BCA14F8D2BB}"/>
                  </a:ext>
                </a:extLst>
              </p:cNvPr>
              <p:cNvSpPr/>
              <p:nvPr/>
            </p:nvSpPr>
            <p:spPr>
              <a:xfrm>
                <a:off x="3144808" y="2092249"/>
                <a:ext cx="2565827" cy="2560700"/>
              </a:xfrm>
              <a:prstGeom prst="rect">
                <a:avLst/>
              </a:prstGeom>
              <a:solidFill>
                <a:srgbClr val="F28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1" name="Picture 20" descr="Icon&#10;&#10;Description automatically generated">
              <a:extLst>
                <a:ext uri="{FF2B5EF4-FFF2-40B4-BE49-F238E27FC236}">
                  <a16:creationId xmlns:a16="http://schemas.microsoft.com/office/drawing/2014/main" id="{1E631DC7-C435-4D64-BA42-9D47CB62A4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1336" y="2458587"/>
              <a:ext cx="1679218" cy="1679218"/>
            </a:xfrm>
            <a:prstGeom prst="rect">
              <a:avLst/>
            </a:prstGeom>
          </p:spPr>
        </p:pic>
      </p:grpSp>
      <p:sp>
        <p:nvSpPr>
          <p:cNvPr id="24" name="TextBox 23">
            <a:extLst>
              <a:ext uri="{FF2B5EF4-FFF2-40B4-BE49-F238E27FC236}">
                <a16:creationId xmlns:a16="http://schemas.microsoft.com/office/drawing/2014/main" id="{96311E66-64E1-4134-B9A6-5B79A1BAC533}"/>
              </a:ext>
            </a:extLst>
          </p:cNvPr>
          <p:cNvSpPr txBox="1"/>
          <p:nvPr/>
        </p:nvSpPr>
        <p:spPr>
          <a:xfrm>
            <a:off x="5202919" y="4898598"/>
            <a:ext cx="3090934" cy="338554"/>
          </a:xfrm>
          <a:prstGeom prst="rect">
            <a:avLst/>
          </a:prstGeom>
          <a:noFill/>
        </p:spPr>
        <p:txBody>
          <a:bodyPr wrap="square" rtlCol="0">
            <a:spAutoFit/>
          </a:bodyPr>
          <a:lstStyle/>
          <a:p>
            <a:pPr algn="ctr"/>
            <a:r>
              <a:rPr lang="en-US" sz="1600" dirty="0">
                <a:solidFill>
                  <a:schemeClr val="bg1"/>
                </a:solidFill>
                <a:latin typeface="Montserrat" pitchFamily="2" charset="0"/>
                <a:ea typeface="Roboto" panose="02000000000000000000" pitchFamily="2" charset="0"/>
              </a:rPr>
              <a:t>ENG version</a:t>
            </a:r>
            <a:endParaRPr lang="en-US" sz="1200" dirty="0">
              <a:solidFill>
                <a:schemeClr val="bg1"/>
              </a:solidFill>
              <a:latin typeface="Montserrat" pitchFamily="2" charset="0"/>
              <a:ea typeface="Roboto" panose="02000000000000000000" pitchFamily="2" charset="0"/>
            </a:endParaRPr>
          </a:p>
        </p:txBody>
      </p:sp>
      <p:sp>
        <p:nvSpPr>
          <p:cNvPr id="25" name="TextBox 24">
            <a:extLst>
              <a:ext uri="{FF2B5EF4-FFF2-40B4-BE49-F238E27FC236}">
                <a16:creationId xmlns:a16="http://schemas.microsoft.com/office/drawing/2014/main" id="{3B52F67E-A29D-4AD3-97D9-7818B0242E8D}"/>
              </a:ext>
            </a:extLst>
          </p:cNvPr>
          <p:cNvSpPr txBox="1"/>
          <p:nvPr/>
        </p:nvSpPr>
        <p:spPr>
          <a:xfrm>
            <a:off x="8271982" y="4877467"/>
            <a:ext cx="3090934" cy="338554"/>
          </a:xfrm>
          <a:prstGeom prst="rect">
            <a:avLst/>
          </a:prstGeom>
          <a:noFill/>
        </p:spPr>
        <p:txBody>
          <a:bodyPr wrap="square" rtlCol="0">
            <a:spAutoFit/>
          </a:bodyPr>
          <a:lstStyle/>
          <a:p>
            <a:pPr algn="ctr"/>
            <a:r>
              <a:rPr lang="en-US" sz="1600" dirty="0">
                <a:solidFill>
                  <a:schemeClr val="bg1"/>
                </a:solidFill>
                <a:latin typeface="Montserrat" pitchFamily="2" charset="0"/>
                <a:ea typeface="Roboto" panose="02000000000000000000" pitchFamily="2" charset="0"/>
              </a:rPr>
              <a:t>RUS version</a:t>
            </a:r>
            <a:endParaRPr lang="en-US" sz="1200" dirty="0">
              <a:solidFill>
                <a:schemeClr val="bg1"/>
              </a:solidFill>
              <a:latin typeface="Montserrat" pitchFamily="2" charset="0"/>
              <a:ea typeface="Roboto" panose="02000000000000000000" pitchFamily="2" charset="0"/>
            </a:endParaRPr>
          </a:p>
        </p:txBody>
      </p:sp>
    </p:spTree>
    <p:extLst>
      <p:ext uri="{BB962C8B-B14F-4D97-AF65-F5344CB8AC3E}">
        <p14:creationId xmlns:p14="http://schemas.microsoft.com/office/powerpoint/2010/main" val="1440206347"/>
      </p:ext>
    </p:extLst>
  </p:cSld>
  <p:clrMapOvr>
    <a:masterClrMapping/>
  </p:clrMapOvr>
</p:sld>
</file>

<file path=ppt/theme/theme1.xml><?xml version="1.0" encoding="utf-8"?>
<a:theme xmlns:a="http://schemas.openxmlformats.org/drawingml/2006/main" name="Hyve Custom Layouts">
  <a:themeElements>
    <a:clrScheme name="Custom 1">
      <a:dk1>
        <a:srgbClr val="333333"/>
      </a:dk1>
      <a:lt1>
        <a:srgbClr val="FFFFFF"/>
      </a:lt1>
      <a:dk2>
        <a:srgbClr val="FF1932"/>
      </a:dk2>
      <a:lt2>
        <a:srgbClr val="CCCCCC"/>
      </a:lt2>
      <a:accent1>
        <a:srgbClr val="FF1932"/>
      </a:accent1>
      <a:accent2>
        <a:srgbClr val="A00037"/>
      </a:accent2>
      <a:accent3>
        <a:srgbClr val="FFB9A0"/>
      </a:accent3>
      <a:accent4>
        <a:srgbClr val="87284B"/>
      </a:accent4>
      <a:accent5>
        <a:srgbClr val="E6054B"/>
      </a:accent5>
      <a:accent6>
        <a:srgbClr val="FFEBDC"/>
      </a:accent6>
      <a:hlink>
        <a:srgbClr val="FF1932"/>
      </a:hlink>
      <a:folHlink>
        <a:srgbClr val="87284B"/>
      </a:folHlink>
    </a:clrScheme>
    <a:fontScheme name="Hyve Fonts">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193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000" dirty="0">
            <a:solidFill>
              <a:srgbClr val="333333"/>
            </a:solidFill>
            <a:latin typeface="+mn-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yve Tit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yve Dark Re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65964F301C444AA9E03111CC7DEF48" ma:contentTypeVersion="10" ma:contentTypeDescription="Create a new document." ma:contentTypeScope="" ma:versionID="672be6030144f76dd78cc5135e38079f">
  <xsd:schema xmlns:xsd="http://www.w3.org/2001/XMLSchema" xmlns:xs="http://www.w3.org/2001/XMLSchema" xmlns:p="http://schemas.microsoft.com/office/2006/metadata/properties" xmlns:ns2="fdb6f273-e1d8-441b-8278-a019b9211f2a" xmlns:ns3="4ed4f131-814d-4f5d-8f0e-58493cbee64a" xmlns:ns4="d5973252-fc05-47d6-82f1-3d145b122c7b" targetNamespace="http://schemas.microsoft.com/office/2006/metadata/properties" ma:root="true" ma:fieldsID="73de0b2db6f9b527368b5a4a9d8c55f6" ns2:_="" ns3:_="" ns4:_="">
    <xsd:import namespace="fdb6f273-e1d8-441b-8278-a019b9211f2a"/>
    <xsd:import namespace="4ed4f131-814d-4f5d-8f0e-58493cbee64a"/>
    <xsd:import namespace="d5973252-fc05-47d6-82f1-3d145b122c7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2:MediaServiceGenerationTime" minOccurs="0"/>
                <xsd:element ref="ns2:MediaServiceEventHashCode" minOccurs="0"/>
                <xsd:element ref="ns2:MediaServiceOCR" minOccurs="0"/>
                <xsd:element ref="ns3:MediaServiceAutoKeyPoints" minOccurs="0"/>
                <xsd:element ref="ns3:MediaServiceKeyPoints" minOccurs="0"/>
                <xsd:element ref="ns3:MediaServiceAutoTags" minOccurs="0"/>
                <xsd:element ref="ns3:MediaServiceLocation"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b6f273-e1d8-441b-8278-a019b9211f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Length (seconds)" ma:description=""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3edd6d3-32d9-4b17-9080-b9ee7432d863"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d4f131-814d-4f5d-8f0e-58493cbee64a" elementFormDefault="qualified">
    <xsd:import namespace="http://schemas.microsoft.com/office/2006/documentManagement/types"/>
    <xsd:import namespace="http://schemas.microsoft.com/office/infopath/2007/PartnerControls"/>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5973252-fc05-47d6-82f1-3d145b122c7b"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db6f273-e1d8-441b-8278-a019b9211f2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BDAC574-CFE7-49DF-89BE-613A19CB95D0}">
  <ds:schemaRefs>
    <ds:schemaRef ds:uri="http://schemas.microsoft.com/sharepoint/v3/contenttype/forms"/>
  </ds:schemaRefs>
</ds:datastoreItem>
</file>

<file path=customXml/itemProps2.xml><?xml version="1.0" encoding="utf-8"?>
<ds:datastoreItem xmlns:ds="http://schemas.openxmlformats.org/officeDocument/2006/customXml" ds:itemID="{E97ECCB7-7B43-4EAE-813B-A4D6CF98EB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b6f273-e1d8-441b-8278-a019b9211f2a"/>
    <ds:schemaRef ds:uri="4ed4f131-814d-4f5d-8f0e-58493cbee64a"/>
    <ds:schemaRef ds:uri="d5973252-fc05-47d6-82f1-3d145b122c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B1DB3E-E600-4CB2-A5B4-F6FCCC983DB9}">
  <ds:schemaRefs>
    <ds:schemaRef ds:uri="http://schemas.microsoft.com/office/2006/metadata/properties"/>
    <ds:schemaRef ds:uri="http://www.w3.org/2000/xmlns/"/>
    <ds:schemaRef ds:uri="http://schemas.microsoft.com/office/infopath/2007/PartnerControls"/>
    <ds:schemaRef ds:uri="4ed4f131-814d-4f5d-8f0e-58493cbee64a"/>
    <ds:schemaRef ds:uri="d5973252-fc05-47d6-82f1-3d145b122c7b"/>
    <ds:schemaRef ds:uri="fdb6f273-e1d8-441b-8278-a019b9211f2a"/>
  </ds:schemaRefs>
</ds:datastoreItem>
</file>

<file path=docProps/app.xml><?xml version="1.0" encoding="utf-8"?>
<Properties xmlns="http://schemas.openxmlformats.org/officeDocument/2006/extended-properties" xmlns:vt="http://schemas.openxmlformats.org/officeDocument/2006/docPropsVTypes">
  <TotalTime>886</TotalTime>
  <Words>845</Words>
  <Application>Microsoft Office PowerPoint</Application>
  <PresentationFormat>Widescreen</PresentationFormat>
  <Paragraphs>110</Paragraphs>
  <Slides>10</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vt:lpstr>
      <vt:lpstr>Calibri</vt:lpstr>
      <vt:lpstr>Montserrat</vt:lpstr>
      <vt:lpstr>Montserrat SemiBold</vt:lpstr>
      <vt:lpstr>Roboto</vt:lpstr>
      <vt:lpstr>Roboto Light</vt:lpstr>
      <vt:lpstr>Hyve Custom Layouts</vt:lpstr>
      <vt:lpstr>Hyve Title Slides</vt:lpstr>
      <vt:lpstr>Hyve Dark Red</vt:lpstr>
      <vt:lpstr>ITE Group Entry Rules guidance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more information, contact us at:   Ekaterina Kiva Government Relations Manager ekaterina.kiva@ite.group  +7-969-192-75-16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Raibie Gale</dc:creator>
  <cp:lastModifiedBy>Raibie Gale</cp:lastModifiedBy>
  <cp:revision>11</cp:revision>
  <dcterms:created xsi:type="dcterms:W3CDTF">2022-02-11T07:53:58Z</dcterms:created>
  <dcterms:modified xsi:type="dcterms:W3CDTF">2022-10-21T13:04:29Z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0x010100FB65964F301C444AA9E03111CC7DEF48</vt:lpwstr>
  </property>
  <property fmtid="{D5CDD505-2E9C-101B-9397-08002B2CF9AE}" pid="3" name="MediaServiceImageTags">
    <vt:lpwstr/>
  </property>
  <property fmtid="{D5CDD505-2E9C-101B-9397-08002B2CF9AE}" pid="4" name="Order">
    <vt:r8>500</vt:r8>
  </property>
  <property fmtid="{D5CDD505-2E9C-101B-9397-08002B2CF9AE}" pid="5" name="MSIP_Label_defa4170-0d19-0005-0004-bc88714345d2_Enabled">
    <vt:lpwstr>true</vt:lpwstr>
  </property>
  <property fmtid="{D5CDD505-2E9C-101B-9397-08002B2CF9AE}" pid="6" name="MSIP_Label_defa4170-0d19-0005-0004-bc88714345d2_SetDate">
    <vt:lpwstr>2022-10-21T13:04:29Z</vt:lpwstr>
  </property>
  <property fmtid="{D5CDD505-2E9C-101B-9397-08002B2CF9AE}" pid="7" name="MSIP_Label_defa4170-0d19-0005-0004-bc88714345d2_Method">
    <vt:lpwstr>Standard</vt:lpwstr>
  </property>
  <property fmtid="{D5CDD505-2E9C-101B-9397-08002B2CF9AE}" pid="8" name="MSIP_Label_defa4170-0d19-0005-0004-bc88714345d2_Name">
    <vt:lpwstr>defa4170-0d19-0005-0004-bc88714345d2</vt:lpwstr>
  </property>
  <property fmtid="{D5CDD505-2E9C-101B-9397-08002B2CF9AE}" pid="9" name="MSIP_Label_defa4170-0d19-0005-0004-bc88714345d2_SiteId">
    <vt:lpwstr>069677a4-f3b1-4edb-893c-43ff49374258</vt:lpwstr>
  </property>
  <property fmtid="{D5CDD505-2E9C-101B-9397-08002B2CF9AE}" pid="10" name="MSIP_Label_defa4170-0d19-0005-0004-bc88714345d2_ActionId">
    <vt:lpwstr>22505ea7-9663-4d80-9b34-f25300c518e8</vt:lpwstr>
  </property>
  <property fmtid="{D5CDD505-2E9C-101B-9397-08002B2CF9AE}" pid="11" name="MSIP_Label_defa4170-0d19-0005-0004-bc88714345d2_ContentBits">
    <vt:lpwstr>0</vt:lpwstr>
  </property>
</Properties>
</file>